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380" r:id="rId3"/>
    <p:sldId id="357" r:id="rId4"/>
    <p:sldId id="388" r:id="rId5"/>
    <p:sldId id="398" r:id="rId6"/>
    <p:sldId id="397" r:id="rId7"/>
    <p:sldId id="283" r:id="rId8"/>
    <p:sldId id="292" r:id="rId9"/>
    <p:sldId id="382" r:id="rId10"/>
    <p:sldId id="390" r:id="rId11"/>
    <p:sldId id="383" r:id="rId12"/>
    <p:sldId id="387" r:id="rId13"/>
    <p:sldId id="392" r:id="rId14"/>
    <p:sldId id="394" r:id="rId15"/>
    <p:sldId id="393" r:id="rId16"/>
    <p:sldId id="395" r:id="rId17"/>
    <p:sldId id="396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952EF0-9FF6-428F-8B7E-335D3C5B376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B200A3-7BA9-4755-8B89-050807EA98E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3483" y="641537"/>
            <a:ext cx="5761897" cy="26776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1003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МБУ «Архив 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Наро-Фоминского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округа»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Московской области</a:t>
            </a:r>
          </a:p>
          <a:p>
            <a:pPr algn="ctr"/>
            <a:endParaRPr lang="ru-RU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D:\Презентация\Презентация3\IMG_28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0" y="4504065"/>
            <a:ext cx="2755556" cy="2128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:\Презентация\IMG_26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" y="641537"/>
            <a:ext cx="2479949" cy="3199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Презентация\Презентация3\IMG_27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695973" cy="2094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Презентация\Презентация3\IMG_27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4066"/>
            <a:ext cx="2971580" cy="2128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84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84887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54752" y="3933056"/>
            <a:ext cx="7194534" cy="15388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Здание, в котором размещался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Дом пионеров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(бывший </a:t>
            </a:r>
            <a:r>
              <a:rPr lang="ru-RU" sz="1400" b="1" dirty="0">
                <a:solidFill>
                  <a:srgbClr val="C00000"/>
                </a:solidFill>
              </a:rPr>
              <a:t>дом купца </a:t>
            </a:r>
            <a:r>
              <a:rPr lang="ru-RU" sz="1400" b="1" dirty="0" smtClean="0">
                <a:solidFill>
                  <a:srgbClr val="C00000"/>
                </a:solidFill>
              </a:rPr>
              <a:t>Турецкого, ныне пересечение улиц М. Жукова и Калинина)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i="1" dirty="0" smtClean="0"/>
              <a:t>(фрагмент фото из фондов Наро-Фоминского </a:t>
            </a:r>
          </a:p>
          <a:p>
            <a:pPr algn="ctr"/>
            <a:r>
              <a:rPr lang="ru-RU" sz="2000" i="1" dirty="0" smtClean="0"/>
              <a:t>историко-краеведческого музея)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684" y="5517403"/>
            <a:ext cx="926672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8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503929" cy="478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5301208"/>
            <a:ext cx="7358488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Протокол 26 сессии Наро-Фоминского горсовета от 24.09.1944 г.,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которой </a:t>
            </a:r>
            <a:r>
              <a:rPr lang="ru-RU" b="1" dirty="0" smtClean="0">
                <a:solidFill>
                  <a:srgbClr val="C00000"/>
                </a:solidFill>
              </a:rPr>
              <a:t>рассматривался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вопрос </a:t>
            </a:r>
            <a:r>
              <a:rPr lang="ru-RU" b="1" dirty="0">
                <a:solidFill>
                  <a:srgbClr val="C00000"/>
                </a:solidFill>
              </a:rPr>
              <a:t>о начале учебного года в школах.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выступления директора дома пионеров </a:t>
            </a:r>
            <a:r>
              <a:rPr lang="ru-RU" b="1" dirty="0" smtClean="0">
                <a:solidFill>
                  <a:srgbClr val="C00000"/>
                </a:solidFill>
              </a:rPr>
              <a:t>Зелениной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(Ф.82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оп.1,д.6.л.5)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5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704856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Протокол 5 сессии Наро-Фоминского горсовета от 08.05.1954 года. Из выступления секретаря горкома ВЛКСМ </a:t>
            </a:r>
            <a:r>
              <a:rPr lang="ru-RU" sz="2400" b="1" dirty="0" err="1">
                <a:solidFill>
                  <a:srgbClr val="C00000"/>
                </a:solidFill>
              </a:rPr>
              <a:t>Захватовой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i="1" dirty="0" smtClean="0"/>
              <a:t>«</a:t>
            </a:r>
            <a:r>
              <a:rPr lang="ru-RU" sz="2400" i="1" dirty="0"/>
              <a:t>В городе имеется дом пионеров, который заселен жильцами и оставшееся помещение, т.е. комната для работы пионеров ни в </a:t>
            </a:r>
            <a:r>
              <a:rPr lang="ru-RU" sz="2400" i="1" dirty="0" smtClean="0"/>
              <a:t>коей </a:t>
            </a:r>
            <a:r>
              <a:rPr lang="ru-RU" sz="2400" i="1" dirty="0"/>
              <a:t>мере не удовлетворяет ребят. Пора освободить помещение дома пионеров от жильцов». </a:t>
            </a:r>
            <a:endParaRPr lang="ru-RU" sz="2400" i="1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                      (Ф.82</a:t>
            </a:r>
            <a:r>
              <a:rPr lang="ru-RU" sz="2400" dirty="0"/>
              <a:t>, </a:t>
            </a:r>
            <a:r>
              <a:rPr lang="ru-RU" sz="2400" dirty="0" smtClean="0"/>
              <a:t>оп.1,д.71.л.85)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123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186" y="-677458"/>
            <a:ext cx="38576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31031" y="5445224"/>
            <a:ext cx="486415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50-е годы . Слева- здание Дома пионеров.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Фото из личного архива Калиненко Л.Н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662" y="4489318"/>
            <a:ext cx="926672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688"/>
            <a:ext cx="8540441" cy="4803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07704" y="5892974"/>
            <a:ext cx="48245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Пионеры 50-х.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Фото </a:t>
            </a:r>
            <a:r>
              <a:rPr lang="ru-RU" b="1" dirty="0">
                <a:solidFill>
                  <a:srgbClr val="C00000"/>
                </a:solidFill>
              </a:rPr>
              <a:t>из личного </a:t>
            </a:r>
            <a:r>
              <a:rPr lang="ru-RU" b="1" dirty="0" smtClean="0">
                <a:solidFill>
                  <a:srgbClr val="C00000"/>
                </a:solidFill>
              </a:rPr>
              <a:t>архива </a:t>
            </a:r>
            <a:r>
              <a:rPr lang="ru-RU" b="1" dirty="0">
                <a:solidFill>
                  <a:srgbClr val="C00000"/>
                </a:solidFill>
              </a:rPr>
              <a:t>Калиненко </a:t>
            </a:r>
            <a:r>
              <a:rPr lang="ru-RU" b="1" dirty="0" smtClean="0">
                <a:solidFill>
                  <a:srgbClr val="C00000"/>
                </a:solidFill>
              </a:rPr>
              <a:t>Л.Н.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879046"/>
            <a:ext cx="926672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7748"/>
            <a:ext cx="8593265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67750" y="5488790"/>
            <a:ext cx="487056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50-е годы.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Фото из личного </a:t>
            </a:r>
            <a:r>
              <a:rPr lang="ru-RU" b="1" dirty="0" smtClean="0">
                <a:solidFill>
                  <a:srgbClr val="C00000"/>
                </a:solidFill>
              </a:rPr>
              <a:t>архива </a:t>
            </a:r>
            <a:r>
              <a:rPr lang="ru-RU" b="1" dirty="0">
                <a:solidFill>
                  <a:srgbClr val="C00000"/>
                </a:solidFill>
              </a:rPr>
              <a:t>Калиненко Л.Н.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6135121"/>
            <a:ext cx="638128" cy="7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7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220061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6408712" cy="122413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Решение исполкома Наро-Фоминского горсовета о проведении капитального ремонта здания РУС под городской Дом пионеров. 1987 год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(Ф.82, оп.1, д.1253, л. 78)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2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4" y="404664"/>
            <a:ext cx="4217665" cy="6217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82916" y="5657671"/>
            <a:ext cx="504329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Решение исполкома Наро-Фоминского горсовета о реорганизации Дома пионеров ( 1991 год)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(Ф.82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оп.1, д.1500, л.144)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5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789040"/>
            <a:ext cx="6840760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>
                <a:ln w="12700">
                  <a:solidFill>
                    <a:srgbClr val="633E31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МБУ «Архив </a:t>
            </a:r>
            <a:r>
              <a:rPr lang="ru-RU" sz="3200" b="1" i="1" dirty="0" smtClean="0">
                <a:ln w="12700">
                  <a:solidFill>
                    <a:srgbClr val="633E31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i="1" dirty="0">
                <a:ln w="12700">
                  <a:solidFill>
                    <a:srgbClr val="633E31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Наро-Фоминского</a:t>
            </a:r>
          </a:p>
          <a:p>
            <a:pPr lvl="0" algn="ctr"/>
            <a:r>
              <a:rPr lang="ru-RU" sz="3200" b="1" i="1" dirty="0">
                <a:ln w="12700">
                  <a:solidFill>
                    <a:srgbClr val="633E31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Московской области</a:t>
            </a:r>
            <a:r>
              <a:rPr lang="ru-RU" sz="3200" b="1" i="1" dirty="0" smtClean="0">
                <a:ln w="12700">
                  <a:solidFill>
                    <a:srgbClr val="633E31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algn="ctr"/>
            <a:r>
              <a:rPr lang="ru-RU" sz="3200" b="1" i="1" dirty="0" smtClean="0">
                <a:ln w="12700">
                  <a:solidFill>
                    <a:srgbClr val="633E31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2019 год</a:t>
            </a:r>
            <a:endParaRPr lang="ru-RU" sz="3200" b="1" i="1" dirty="0">
              <a:ln w="12700">
                <a:solidFill>
                  <a:srgbClr val="633E31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 descr="D:\Презентация\IMG_26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194421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46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396044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Наро-Фоминский </a:t>
            </a:r>
            <a:b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пионеров </a:t>
            </a:r>
            <a:b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Архивные страницы истории</a:t>
            </a:r>
            <a:endParaRPr lang="ru-RU" sz="4000" b="1" i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2095685" cy="24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0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2819347"/>
            <a:ext cx="8230313" cy="1219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0292" y="6101272"/>
            <a:ext cx="7776864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Из истории создания пионерской организации </a:t>
            </a:r>
            <a:br>
              <a:rPr lang="ru-RU" sz="1600" dirty="0"/>
            </a:br>
            <a:r>
              <a:rPr lang="ru-RU" sz="1600" dirty="0"/>
              <a:t>в Наро-Фоминске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2" y="332656"/>
            <a:ext cx="7275500" cy="524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5" y="5306177"/>
            <a:ext cx="925975" cy="10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28472"/>
            <a:ext cx="7559040" cy="450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41159" y="5589240"/>
            <a:ext cx="534960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30- е годы. Фото из фондов Наро-Фоминского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историко-краеведческого музея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61531"/>
            <a:ext cx="925975" cy="10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731848" cy="481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32237" y="5805264"/>
            <a:ext cx="490672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30-е годы. Мирное предвоенное детство…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Фото из фондов Наро-Фоминского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историко-краеведческого музея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04" y="5259624"/>
            <a:ext cx="926672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9248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Великая Отечественная война стала большой бедой и тяжелым испытанием для всего народа.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Несмотря на то, что большинство педагогов ушло на фронт, о детях заботились</a:t>
            </a:r>
            <a:r>
              <a:rPr lang="ru-RU" sz="3200" dirty="0">
                <a:solidFill>
                  <a:srgbClr val="C00000"/>
                </a:solidFill>
              </a:rPr>
              <a:t>. Верили, что война обязательно закончится.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Ремонтировались </a:t>
            </a:r>
            <a:r>
              <a:rPr lang="ru-RU" sz="3200" dirty="0" smtClean="0">
                <a:solidFill>
                  <a:srgbClr val="C00000"/>
                </a:solidFill>
              </a:rPr>
              <a:t>помещения школ, восстанавливалась материально-техническая база.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Работали  и </a:t>
            </a:r>
            <a:r>
              <a:rPr lang="ru-RU" sz="3200" b="1" dirty="0" smtClean="0">
                <a:solidFill>
                  <a:srgbClr val="C00000"/>
                </a:solidFill>
              </a:rPr>
              <a:t>дома пионеров </a:t>
            </a:r>
            <a:r>
              <a:rPr lang="ru-RU" sz="3200" dirty="0" smtClean="0">
                <a:solidFill>
                  <a:srgbClr val="C00000"/>
                </a:solidFill>
              </a:rPr>
              <a:t>.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Цель была одна- не отдать детей улице.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869160"/>
            <a:ext cx="1484068" cy="17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80920" cy="5796136"/>
          </a:xfrm>
        </p:spPr>
        <p:txBody>
          <a:bodyPr/>
          <a:lstStyle/>
          <a:p>
            <a:pPr lvl="1"/>
            <a:endParaRPr lang="ru-RU" sz="1800" dirty="0" smtClean="0">
              <a:solidFill>
                <a:srgbClr val="C00000"/>
              </a:solidFill>
            </a:endParaRPr>
          </a:p>
          <a:p>
            <a:pPr lvl="1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9" y="548680"/>
            <a:ext cx="7607829" cy="427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04089" y="5301208"/>
            <a:ext cx="740516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Приказ по Наро-Фоминскому РОНО №240 от 02.03.1944 г</a:t>
            </a:r>
            <a:r>
              <a:rPr lang="ru-RU" sz="20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( Ф.113</a:t>
            </a:r>
            <a:r>
              <a:rPr lang="ru-RU" sz="24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оп.2,д.2.л.11)</a:t>
            </a:r>
            <a:endParaRPr lang="ru-RU" sz="24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157192"/>
            <a:ext cx="7488832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Приказ </a:t>
            </a:r>
            <a:r>
              <a:rPr lang="ru-RU" sz="2800" b="1" i="1" dirty="0" smtClean="0">
                <a:solidFill>
                  <a:srgbClr val="C00000"/>
                </a:solidFill>
              </a:rPr>
              <a:t>по Наро-Фоминскому РОНО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№ </a:t>
            </a:r>
            <a:r>
              <a:rPr lang="ru-RU" sz="2800" b="1" i="1" dirty="0">
                <a:solidFill>
                  <a:srgbClr val="C00000"/>
                </a:solidFill>
              </a:rPr>
              <a:t>325 от 2 августа 1944 г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(Ф.113,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оп.2,д.2.,л.26)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30" y="620688"/>
            <a:ext cx="7095772" cy="399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7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559602" cy="3127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4077072"/>
            <a:ext cx="8188460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Приказ </a:t>
            </a:r>
            <a:r>
              <a:rPr lang="ru-RU" b="1" dirty="0">
                <a:solidFill>
                  <a:srgbClr val="C00000"/>
                </a:solidFill>
              </a:rPr>
              <a:t>по Наро-Фоминскому РОНО № 119 от 01.10.1946 г</a:t>
            </a:r>
            <a:r>
              <a:rPr lang="ru-RU" b="1" dirty="0" smtClean="0">
                <a:solidFill>
                  <a:srgbClr val="C00000"/>
                </a:solidFill>
              </a:rPr>
              <a:t>.: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i="1" dirty="0"/>
              <a:t>Ввиду аварийного состояния помещения дома пионеров, </a:t>
            </a:r>
            <a:endParaRPr lang="ru-RU" i="1" dirty="0" smtClean="0"/>
          </a:p>
          <a:p>
            <a:pPr algn="just"/>
            <a:r>
              <a:rPr lang="ru-RU" i="1" dirty="0" smtClean="0"/>
              <a:t>что </a:t>
            </a:r>
            <a:r>
              <a:rPr lang="ru-RU" i="1" dirty="0"/>
              <a:t>создает опасность для детей при массовых сборах приказываю</a:t>
            </a:r>
            <a:r>
              <a:rPr lang="ru-RU" i="1" dirty="0" smtClean="0"/>
              <a:t>:</a:t>
            </a:r>
          </a:p>
          <a:p>
            <a:pPr algn="just"/>
            <a:r>
              <a:rPr lang="ru-RU" i="1" dirty="0"/>
              <a:t>Директору дома пионеров т. Зелениной, зав. </a:t>
            </a:r>
            <a:r>
              <a:rPr lang="ru-RU" i="1" dirty="0" err="1"/>
              <a:t>юнатской</a:t>
            </a:r>
            <a:r>
              <a:rPr lang="ru-RU" i="1" dirty="0"/>
              <a:t> станцией </a:t>
            </a:r>
          </a:p>
          <a:p>
            <a:pPr algn="just"/>
            <a:r>
              <a:rPr lang="ru-RU" i="1" dirty="0" err="1"/>
              <a:t>Капотову</a:t>
            </a:r>
            <a:r>
              <a:rPr lang="ru-RU" i="1" dirty="0"/>
              <a:t> и зав. </a:t>
            </a:r>
            <a:r>
              <a:rPr lang="ru-RU" i="1" dirty="0" err="1"/>
              <a:t>райкинофильмотекой</a:t>
            </a:r>
            <a:r>
              <a:rPr lang="ru-RU" i="1" dirty="0"/>
              <a:t> </a:t>
            </a:r>
            <a:r>
              <a:rPr lang="ru-RU" i="1" dirty="0" smtClean="0"/>
              <a:t>т</a:t>
            </a:r>
            <a:r>
              <a:rPr lang="ru-RU" i="1" dirty="0"/>
              <a:t>. Семину с 1 10. сего года перенести </a:t>
            </a:r>
            <a:endParaRPr lang="ru-RU" i="1" dirty="0" smtClean="0"/>
          </a:p>
          <a:p>
            <a:pPr algn="just"/>
            <a:r>
              <a:rPr lang="ru-RU" i="1" dirty="0" smtClean="0"/>
              <a:t>массовую </a:t>
            </a:r>
            <a:r>
              <a:rPr lang="ru-RU" i="1" dirty="0"/>
              <a:t>работу с </a:t>
            </a:r>
            <a:r>
              <a:rPr lang="ru-RU" i="1" dirty="0" smtClean="0"/>
              <a:t>детьми </a:t>
            </a:r>
            <a:r>
              <a:rPr lang="ru-RU" i="1" dirty="0"/>
              <a:t>(кружки, беседы, киносеансы и т.п.) в </a:t>
            </a:r>
            <a:r>
              <a:rPr lang="ru-RU" i="1" dirty="0" smtClean="0"/>
              <a:t>школы…</a:t>
            </a:r>
          </a:p>
          <a:p>
            <a:pPr algn="just"/>
            <a:r>
              <a:rPr lang="ru-RU" i="1" dirty="0" smtClean="0"/>
              <a:t>Посещение </a:t>
            </a:r>
            <a:r>
              <a:rPr lang="ru-RU" i="1" dirty="0"/>
              <a:t>детьми </a:t>
            </a:r>
            <a:r>
              <a:rPr lang="ru-RU" i="1" dirty="0" smtClean="0"/>
              <a:t>дома </a:t>
            </a:r>
            <a:r>
              <a:rPr lang="ru-RU" i="1" dirty="0"/>
              <a:t>пионеров опасно из-за нависшего обвала потолка</a:t>
            </a:r>
            <a:r>
              <a:rPr lang="ru-RU" i="1" dirty="0" smtClean="0"/>
              <a:t>».</a:t>
            </a:r>
          </a:p>
          <a:p>
            <a:pPr algn="just"/>
            <a:r>
              <a:rPr lang="ru-RU" b="1" dirty="0" smtClean="0"/>
              <a:t>                                           (Ф.113</a:t>
            </a:r>
            <a:r>
              <a:rPr lang="ru-RU" b="1" dirty="0"/>
              <a:t>, </a:t>
            </a:r>
            <a:r>
              <a:rPr lang="ru-RU" b="1" dirty="0" smtClean="0"/>
              <a:t>оп.2,д.6.л.54)</a:t>
            </a:r>
            <a:endParaRPr lang="ru-RU" b="1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1917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2">
      <a:dk1>
        <a:sysClr val="windowText" lastClr="000000"/>
      </a:dk1>
      <a:lt1>
        <a:srgbClr val="633E31"/>
      </a:lt1>
      <a:dk2>
        <a:srgbClr val="F8C628"/>
      </a:dk2>
      <a:lt2>
        <a:srgbClr val="633E31"/>
      </a:lt2>
      <a:accent1>
        <a:srgbClr val="633E31"/>
      </a:accent1>
      <a:accent2>
        <a:srgbClr val="633E31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1845</TotalTime>
  <Words>382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Constantia</vt:lpstr>
      <vt:lpstr>Times New Roman</vt:lpstr>
      <vt:lpstr>Wingdings 2</vt:lpstr>
      <vt:lpstr>Бумажная</vt:lpstr>
      <vt:lpstr>Презентация PowerPoint</vt:lpstr>
      <vt:lpstr>Наро-Фоминский  Дом пионеров  *** Архивные страницы истории</vt:lpstr>
      <vt:lpstr>Презентация PowerPoint</vt:lpstr>
      <vt:lpstr>Презентация PowerPoint</vt:lpstr>
      <vt:lpstr>Презентация PowerPoint</vt:lpstr>
      <vt:lpstr>Великая Отечественная война стала большой бедой и тяжелым испытанием для всего народа. Несмотря на то, что большинство педагогов ушло на фронт, о детях заботились. Верили, что война обязательно закончится. Ремонтировались помещения школ, восстанавливалась материально-техническая база. Работали  и дома пионеров .  Цель была одна- не отдать детей улице.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исполкома Наро-Фоминского горсовета о проведении капитального ремонта здания РУС под городской Дом пионеров. 1987 год (Ф.82, оп.1, д.1253, л. 78)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User</cp:lastModifiedBy>
  <cp:revision>213</cp:revision>
  <dcterms:created xsi:type="dcterms:W3CDTF">2013-02-16T17:50:49Z</dcterms:created>
  <dcterms:modified xsi:type="dcterms:W3CDTF">2019-03-28T09:01:49Z</dcterms:modified>
</cp:coreProperties>
</file>