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87" r:id="rId3"/>
    <p:sldId id="316" r:id="rId4"/>
    <p:sldId id="319" r:id="rId5"/>
    <p:sldId id="318" r:id="rId6"/>
    <p:sldId id="312" r:id="rId7"/>
    <p:sldId id="314" r:id="rId8"/>
    <p:sldId id="313" r:id="rId9"/>
    <p:sldId id="315" r:id="rId10"/>
    <p:sldId id="317" r:id="rId11"/>
    <p:sldId id="320" r:id="rId12"/>
    <p:sldId id="32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103" d="100"/>
          <a:sy n="103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73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62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80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237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42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59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4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16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5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8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0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3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398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0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20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F753-87C7-4D6D-B82C-14C2B8F4C36F}" type="datetimeFigureOut">
              <a:rPr lang="ru-RU" smtClean="0"/>
              <a:pPr/>
              <a:t>29.07.2019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843F4E-74E7-4A0C-9751-09AC573D4C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4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6301992" cy="2952328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 80-летию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Почетного гражданина Наро-Фоминского района </a:t>
            </a:r>
            <a:r>
              <a:rPr lang="ru-RU" sz="3600" b="1" dirty="0" err="1" smtClean="0">
                <a:solidFill>
                  <a:srgbClr val="C00000"/>
                </a:solidFill>
              </a:rPr>
              <a:t>Клочкова</a:t>
            </a:r>
            <a:r>
              <a:rPr lang="ru-RU" sz="3600" b="1" dirty="0" smtClean="0">
                <a:solidFill>
                  <a:srgbClr val="C00000"/>
                </a:solidFill>
              </a:rPr>
              <a:t> Игоря Евгеньевича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0577" y="5974612"/>
            <a:ext cx="6072230" cy="766756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ru-RU" sz="1800" dirty="0" smtClean="0"/>
          </a:p>
          <a:p>
            <a:pPr algn="ctr"/>
            <a:r>
              <a:rPr lang="ru-RU" sz="6400" b="1" dirty="0" smtClean="0"/>
              <a:t>МБУ «Архив Наро-Фоминского городского округа». </a:t>
            </a:r>
          </a:p>
          <a:p>
            <a:pPr algn="ctr"/>
            <a:r>
              <a:rPr lang="ru-RU" sz="6400" b="1" dirty="0" smtClean="0"/>
              <a:t>2019 год</a:t>
            </a:r>
            <a:endParaRPr lang="ru-RU" sz="6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152" y="3501008"/>
            <a:ext cx="1687080" cy="2247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980728"/>
            <a:ext cx="3533589" cy="6281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908720"/>
            <a:ext cx="6589200" cy="120888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 smtClean="0"/>
              <a:t>Книга Игоря Евгеньевича </a:t>
            </a:r>
            <a:r>
              <a:rPr lang="ru-RU" sz="1400" b="1" dirty="0" err="1" smtClean="0"/>
              <a:t>Клочкова</a:t>
            </a:r>
            <a:r>
              <a:rPr lang="ru-RU" sz="1400" b="1" dirty="0" smtClean="0"/>
              <a:t>, </a:t>
            </a:r>
            <a:br>
              <a:rPr lang="ru-RU" sz="1400" b="1" dirty="0" smtClean="0"/>
            </a:br>
            <a:r>
              <a:rPr lang="ru-RU" sz="1400" b="1" dirty="0" smtClean="0"/>
              <a:t>изданная в Наро-Фоминске в 2013 году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252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589200" cy="6446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Фрагмент публикации в газете «Основа»  к 70-летию </a:t>
            </a:r>
            <a:r>
              <a:rPr lang="ru-RU" sz="1400" b="1" dirty="0" err="1" smtClean="0"/>
              <a:t>Клочкова</a:t>
            </a:r>
            <a:r>
              <a:rPr lang="ru-RU" sz="1400" b="1" dirty="0" smtClean="0"/>
              <a:t> И.Е.</a:t>
            </a:r>
            <a:br>
              <a:rPr lang="ru-RU" sz="1400" b="1" dirty="0" smtClean="0"/>
            </a:br>
            <a:r>
              <a:rPr lang="ru-RU" sz="1400" i="1" dirty="0" smtClean="0"/>
              <a:t>(Наро-Фоминский архив. Ф.184, оп.1,д.52)</a:t>
            </a:r>
            <a:endParaRPr lang="ru-RU" sz="1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8" y="1268760"/>
            <a:ext cx="8284412" cy="4659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89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293096"/>
            <a:ext cx="6589200" cy="128089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МБУ «Архив Наро-Фоминского городского округа»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2019 г.</a:t>
            </a:r>
            <a:endParaRPr lang="ru-RU" sz="2800" b="1" dirty="0"/>
          </a:p>
        </p:txBody>
      </p:sp>
      <p:pic>
        <p:nvPicPr>
          <p:cNvPr id="3" name="Рисунок 2" descr="D:\Презентация\IMG_26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2479949" cy="3199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284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591985" cy="6336704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КЛОЧКОВ Игорь Евгеньевич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Родился 30 июля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1939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1961 по 2000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гг.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хозяйственной, общественной и политической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работе: мастер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строительно-монтажного поезда треста «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Мосэлектротягстрой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Московской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области, </a:t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второй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первый секретарь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Наро-Фоминского горкома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ВЛКСМ (1963-1967 </a:t>
            </a: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старший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инженер треста «Гидромонтаж»,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исполкома Наро-Фоминского городского Совета народных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депутатов, первый секретарь горкома КПСС 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(1970-1977 </a:t>
            </a:r>
            <a:r>
              <a:rPr lang="ru-RU" sz="1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г.г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.),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секретарь Московского обкома КПСС, секретарь ВЦСПС, заместитель Председателя ВЦСПС, председатель Федерации независимых профсоюзов России, заместитель председателя Комитета по информационной политике и связи, председатель Совета Российского банка «Солидарность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Избирался депутатом Верховного Совета РСФСР 10-го и 11-го созывов, депутат Государственной Думы Федерального Собрания РФ первого созыва</a:t>
            </a: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Сведения из сети Интернет. Википедия)</a:t>
            </a:r>
            <a:br>
              <a:rPr lang="ru-RU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66" y="188640"/>
            <a:ext cx="4374253" cy="6479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3120" y="5589240"/>
            <a:ext cx="7920880" cy="126876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/>
              <a:t>Решение Совета депутатов Наро-Фоминского муниципального района о присвоении звания</a:t>
            </a:r>
            <a:br>
              <a:rPr lang="ru-RU" sz="1600" b="1" dirty="0" smtClean="0"/>
            </a:b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«Почетный гражданин Наро-Фоминского района» </a:t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</a:rPr>
              <a:t>Клочкову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 Игорю Евгеньевичу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i="1" dirty="0" smtClean="0"/>
              <a:t>( Наро-Фоминский архив.Ф.166, оп.1, д. 1564, л. 199)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8994382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4509120"/>
            <a:ext cx="3026296" cy="172819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исполкома Наро-Фоминского горсовета от 20.03.1970 г. об избрании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Клочкова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И.Е. председателем исполкома Наро-Фоминского горсовета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Наро-Фоминский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архив.</a:t>
            </a:r>
            <a:b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Ф.15, оп.1, д.16, л.155)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41" y="548680"/>
            <a:ext cx="3780259" cy="556833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248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797152"/>
            <a:ext cx="3096344" cy="144016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исполкома Наро-Фоминского горсовета от 27.01.19975 г.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 освобождении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Клочкова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И.Е.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обязанностей председателя исполкома.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Наро-Фоминский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архив.</a:t>
            </a:r>
            <a:b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Ф.15, оп.1, д.2</a:t>
            </a:r>
            <a:r>
              <a:rPr lang="ru-RU" sz="1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л.57)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3816424" cy="58612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 descr="C:\Users\User\Desktop\IMG_20190725_143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70" y="476672"/>
            <a:ext cx="3744416" cy="57029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06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10877" y="6381328"/>
            <a:ext cx="555953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Наро-Фоминский архив. Ф.184, оп.1, д.6, л.139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2536380" cy="4487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856" y="767544"/>
            <a:ext cx="1872208" cy="3068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05" y="656381"/>
            <a:ext cx="3672408" cy="1645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5636" y="4554918"/>
            <a:ext cx="124264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1977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1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137545" cy="5577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589240"/>
            <a:ext cx="3851920" cy="126876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200" b="1" dirty="0" smtClean="0"/>
              <a:t>С председателем Наро-Фоминского горисполкома Терновским Г.Н.</a:t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i="1" dirty="0" smtClean="0"/>
              <a:t>(Из книги Клочков И. Исповедь без покаяния.Наро-Фоминск.2013 г. с. 420)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92126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197" y="5589240"/>
            <a:ext cx="1827747" cy="992858"/>
          </a:xfr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1600" i="1" dirty="0"/>
              <a:t>Наро-Фоминский архив</a:t>
            </a:r>
            <a:r>
              <a:rPr lang="ru-RU" sz="1600" i="1" dirty="0" smtClean="0"/>
              <a:t>.</a:t>
            </a:r>
            <a:br>
              <a:rPr lang="ru-RU" sz="1600" i="1" dirty="0" smtClean="0"/>
            </a:br>
            <a:r>
              <a:rPr lang="ru-RU" sz="1600" i="1" dirty="0" smtClean="0"/>
              <a:t> Ф.184</a:t>
            </a:r>
            <a:r>
              <a:rPr lang="ru-RU" sz="1600" i="1" dirty="0"/>
              <a:t>. </a:t>
            </a:r>
            <a:r>
              <a:rPr lang="ru-RU" sz="1600" i="1" dirty="0" smtClean="0"/>
              <a:t>Оп.1.Д.14</a:t>
            </a:r>
            <a:r>
              <a:rPr lang="ru-RU" sz="1600" i="1" dirty="0"/>
              <a:t>, </a:t>
            </a:r>
            <a:r>
              <a:rPr lang="ru-RU" sz="1600" i="1" dirty="0" smtClean="0"/>
              <a:t>Л.45 </a:t>
            </a: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50261"/>
            <a:ext cx="1492520" cy="25738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39752" y="4506779"/>
            <a:ext cx="145892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1985 ГОД</a:t>
            </a:r>
            <a:endParaRPr lang="ru-RU" dirty="0"/>
          </a:p>
        </p:txBody>
      </p:sp>
      <p:pic>
        <p:nvPicPr>
          <p:cNvPr id="9" name="Объект 8" descr="C:\Users\all\Desktop\Безымянный3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24" y="332656"/>
            <a:ext cx="5223148" cy="12048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Рисунок 9" descr="C:\Users\all\Desktop\Безымянный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33648"/>
            <a:ext cx="3296945" cy="433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ll\Desktop\Безымянный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3296945" cy="4957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3321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106" y="5301208"/>
            <a:ext cx="6589199" cy="35661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200" dirty="0"/>
              <a:t>(Из книги Клочков И. Исповедь без покаяния</a:t>
            </a:r>
            <a:r>
              <a:rPr lang="ru-RU" sz="1200" dirty="0" smtClean="0"/>
              <a:t>. Наро-Фоминск. 2013 </a:t>
            </a:r>
            <a:r>
              <a:rPr lang="ru-RU" sz="1200" dirty="0"/>
              <a:t>г. с </a:t>
            </a:r>
            <a:r>
              <a:rPr lang="ru-RU" sz="1200" dirty="0" smtClean="0"/>
              <a:t>419)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99" y="908720"/>
            <a:ext cx="6591300" cy="370760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78768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1008</TotalTime>
  <Words>103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Легкий дым</vt:lpstr>
      <vt:lpstr>К 80-летию  Почетного гражданина Наро-Фоминского района Клочкова Игоря Евгеньевича</vt:lpstr>
      <vt:lpstr>     КЛОЧКОВ Игорь Евгеньевич   Родился 30 июля 1939 г.     В период с 1961 по 2000 гг.  - на хозяйственной, общественной и политической работе: мастер строительно-монтажного поезда треста «Мосэлектротягстрой» в Московской области,   второй, первый секретарь Наро-Фоминского горкома ВЛКСМ (1963-1967 г.г.), старший инженер треста «Гидромонтаж»,   председатель исполкома Наро-Фоминского городского Совета народных депутатов, первый секретарь горкома КПСС (1970-1977 г.г.), секретарь Московского обкома КПСС, секретарь ВЦСПС, заместитель Председателя ВЦСПС, председатель Федерации независимых профсоюзов России, заместитель председателя Комитета по информационной политике и связи, председатель Совета Российского банка «Солидарность».  Избирался депутатом Верховного Совета РСФСР 10-го и 11-го созывов, депутат Государственной Думы Федерального Собрания РФ первого созыва.            ( Сведения из сети Интернет. Википедия) </vt:lpstr>
      <vt:lpstr>Решение Совета депутатов Наро-Фоминского муниципального района о присвоении звания  «Почетный гражданин Наро-Фоминского района»  Клочкову Игорю Евгеньевичу ( Наро-Фоминский архив.Ф.166, оп.1, д. 1564, л. 199)</vt:lpstr>
      <vt:lpstr>Решение исполкома Наро-Фоминского горсовета от 20.03.1970 г. об избрании  Клочкова И.Е. председателем исполкома Наро-Фоминского горсовета ( Наро-Фоминский архив. Ф.15, оп.1, д.16, л.155)</vt:lpstr>
      <vt:lpstr>Решение исполкома Наро-Фоминского горсовета от 27.01.19975 г.  об освобождении Клочкова И.Е.  от обязанностей председателя исполкома. ( Наро-Фоминский архив. Ф.15, оп.1, д.2, л.57)</vt:lpstr>
      <vt:lpstr>Презентация PowerPoint</vt:lpstr>
      <vt:lpstr>С председателем Наро-Фоминского горисполкома Терновским Г.Н.  (Из книги Клочков И. Исповедь без покаяния.Наро-Фоминск.2013 г. с. 420)</vt:lpstr>
      <vt:lpstr>Наро-Фоминский архив.  Ф.184. Оп.1.Д.14, Л.45  </vt:lpstr>
      <vt:lpstr>(Из книги Клочков И. Исповедь без покаяния. Наро-Фоминск. 2013 г. с 419)</vt:lpstr>
      <vt:lpstr>  Книга Игоря Евгеньевича Клочкова,  изданная в Наро-Фоминске в 2013 году.</vt:lpstr>
      <vt:lpstr>Фрагмент публикации в газете «Основа»  к 70-летию Клочкова И.Е. (Наро-Фоминский архив. Ф.184, оп.1,д.52)</vt:lpstr>
      <vt:lpstr>МБУ «Архив Наро-Фоминского городского округа»  2019 г.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97</cp:revision>
  <dcterms:created xsi:type="dcterms:W3CDTF">2012-08-26T18:07:47Z</dcterms:created>
  <dcterms:modified xsi:type="dcterms:W3CDTF">2019-07-29T11:21:47Z</dcterms:modified>
</cp:coreProperties>
</file>