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notesMasterIdLst>
    <p:notesMasterId r:id="rId32"/>
  </p:notesMasterIdLst>
  <p:sldIdLst>
    <p:sldId id="256" r:id="rId2"/>
    <p:sldId id="267" r:id="rId3"/>
    <p:sldId id="309" r:id="rId4"/>
    <p:sldId id="307" r:id="rId5"/>
    <p:sldId id="260" r:id="rId6"/>
    <p:sldId id="273" r:id="rId7"/>
    <p:sldId id="272" r:id="rId8"/>
    <p:sldId id="274" r:id="rId9"/>
    <p:sldId id="266" r:id="rId10"/>
    <p:sldId id="277" r:id="rId11"/>
    <p:sldId id="289" r:id="rId12"/>
    <p:sldId id="310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11" r:id="rId29"/>
    <p:sldId id="312" r:id="rId30"/>
    <p:sldId id="308" r:id="rId31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7463" autoAdjust="0"/>
  </p:normalViewPr>
  <p:slideViewPr>
    <p:cSldViewPr snapToGrid="0" showGuides="1">
      <p:cViewPr varScale="1">
        <p:scale>
          <a:sx n="111" d="100"/>
          <a:sy n="111" d="100"/>
        </p:scale>
        <p:origin x="48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128" b="1" i="0" u="none" strike="noStrike" baseline="0" dirty="0" smtClean="0">
                <a:solidFill>
                  <a:schemeClr val="tx1"/>
                </a:solidFill>
                <a:effectLst/>
              </a:rPr>
              <a:t>Общий объем доходов бюджета </a:t>
            </a:r>
            <a:endParaRPr lang="en-US" sz="2128" b="1" i="0" u="none" strike="noStrike" baseline="0" dirty="0" smtClean="0">
              <a:solidFill>
                <a:schemeClr val="tx1"/>
              </a:solidFill>
              <a:effectLst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2128" b="1" i="0" u="none" strike="noStrike" baseline="0" dirty="0" smtClean="0">
                <a:solidFill>
                  <a:schemeClr val="tx1"/>
                </a:solidFill>
                <a:effectLst/>
              </a:rPr>
              <a:t>Наро-Фоминского городского округа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2128" b="1" i="0" u="none" strike="noStrike" baseline="0" dirty="0" smtClean="0">
                <a:solidFill>
                  <a:schemeClr val="tx1"/>
                </a:solidFill>
                <a:effectLst/>
              </a:rPr>
              <a:t>за 2025 год 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0361580121819266E-3"/>
                  <c:y val="0.290625043397100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en-US" baseline="0" dirty="0" smtClean="0"/>
                      <a:t> 458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5E-40EE-9961-D83DB4068267}"/>
                </c:ext>
              </c:extLst>
            </c:dLbl>
            <c:dLbl>
              <c:idx val="1"/>
              <c:layout>
                <c:manualLayout>
                  <c:x val="3.0361580121819266E-3"/>
                  <c:y val="0.293177864418629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15 954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5E-40EE-9961-D83DB4068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17458</c:v>
                </c:pt>
                <c:pt idx="1">
                  <c:v>15954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E-40EE-9961-D83DB4068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37312"/>
        <c:axId val="151438848"/>
        <c:axId val="0"/>
      </c:bar3DChart>
      <c:catAx>
        <c:axId val="1514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38848"/>
        <c:crosses val="autoZero"/>
        <c:auto val="1"/>
        <c:lblAlgn val="ctr"/>
        <c:lblOffset val="150"/>
        <c:noMultiLvlLbl val="0"/>
      </c:catAx>
      <c:valAx>
        <c:axId val="151438848"/>
        <c:scaling>
          <c:orientation val="minMax"/>
          <c:max val="14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4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620088177678838"/>
          <c:y val="0.18175614039393834"/>
          <c:w val="0.16663773949190513"/>
          <c:h val="4.3802739799302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128" b="1" i="0" u="none" strike="noStrike" baseline="0" dirty="0" smtClean="0">
                <a:solidFill>
                  <a:schemeClr val="tx1"/>
                </a:solidFill>
                <a:effectLst/>
              </a:rPr>
              <a:t>Общий объем налоговых и неналоговых доходов бюджета Наро-Фоминского городского округа за 2025 год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180790060909356E-3"/>
                  <c:y val="0.268851485993859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8 610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5E-40EE-9961-D83DB4068267}"/>
                </c:ext>
              </c:extLst>
            </c:dLbl>
            <c:dLbl>
              <c:idx val="1"/>
              <c:layout>
                <c:manualLayout>
                  <c:x val="-1.5180790060909633E-3"/>
                  <c:y val="0.264872239794416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8 441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5E-40EE-9961-D83DB4068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8610</c:v>
                </c:pt>
                <c:pt idx="1">
                  <c:v>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E-40EE-9961-D83DB4068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69440"/>
        <c:axId val="171070976"/>
        <c:axId val="0"/>
      </c:bar3DChart>
      <c:catAx>
        <c:axId val="1710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70976"/>
        <c:crosses val="autoZero"/>
        <c:auto val="1"/>
        <c:lblAlgn val="ctr"/>
        <c:lblOffset val="150"/>
        <c:noMultiLvlLbl val="0"/>
      </c:catAx>
      <c:valAx>
        <c:axId val="171070976"/>
        <c:scaling>
          <c:orientation val="minMax"/>
          <c:max val="8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6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620088177678838"/>
          <c:y val="0.18175614039393834"/>
          <c:w val="0.16663773949190494"/>
          <c:h val="4.3802739799302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tx1"/>
                </a:solidFill>
              </a:rPr>
              <a:t>Структура Налоговых</a:t>
            </a:r>
            <a:r>
              <a:rPr lang="ru-RU" sz="2400" baseline="0" dirty="0" smtClean="0">
                <a:solidFill>
                  <a:schemeClr val="tx1"/>
                </a:solidFill>
              </a:rPr>
              <a:t> доходов</a:t>
            </a:r>
            <a:endParaRPr lang="ru-RU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0936416387764063E-2"/>
          <c:y val="1.3354184893554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622124157282789E-2"/>
          <c:y val="0.14842216908331779"/>
          <c:w val="0.56172606695887295"/>
          <c:h val="0.76991619405103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
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34-42B6-9A69-042470C120A7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34-42B6-9A69-042470C120A7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34-42B6-9A69-042470C120A7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934-42B6-9A69-042470C120A7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934-42B6-9A69-042470C120A7}"/>
              </c:ext>
            </c:extLst>
          </c:dPt>
          <c:dLbls>
            <c:dLbl>
              <c:idx val="0"/>
              <c:layout>
                <c:manualLayout>
                  <c:x val="-0.12029253274145417"/>
                  <c:y val="-0.3025704286964129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5 043</a:t>
                    </a:r>
                    <a:r>
                      <a:rPr lang="en-US" baseline="0" dirty="0" smtClean="0"/>
                      <a:t>; 99,5 %</a:t>
                    </a:r>
                    <a:endParaRPr 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34-42B6-9A69-042470C120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34-42B6-9A69-042470C120A7}"/>
                </c:ext>
              </c:extLst>
            </c:dLbl>
            <c:dLbl>
              <c:idx val="2"/>
              <c:layout>
                <c:manualLayout>
                  <c:x val="7.2137334680312235E-2"/>
                  <c:y val="1.290113735783027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1 163</a:t>
                    </a:r>
                    <a:r>
                      <a:rPr lang="en-US" baseline="0" dirty="0" smtClean="0"/>
                      <a:t>; 90,8 %</a:t>
                    </a:r>
                    <a:endParaRPr 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34-42B6-9A69-042470C120A7}"/>
                </c:ext>
              </c:extLst>
            </c:dLbl>
            <c:dLbl>
              <c:idx val="3"/>
              <c:layout>
                <c:manualLayout>
                  <c:x val="6.9221242017276502E-2"/>
                  <c:y val="7.56743948673082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1 174</a:t>
                    </a:r>
                    <a:r>
                      <a:rPr lang="en-US" baseline="0" dirty="0" smtClean="0"/>
                      <a:t>; 93,9 %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34-42B6-9A69-042470C120A7}"/>
                </c:ext>
              </c:extLst>
            </c:dLbl>
            <c:dLbl>
              <c:idx val="4"/>
              <c:layout>
                <c:manualLayout>
                  <c:x val="-0.16455204904752427"/>
                  <c:y val="0.482126713327500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102</a:t>
                    </a:r>
                    <a:r>
                      <a:rPr lang="en-US" baseline="0" dirty="0" smtClean="0"/>
                      <a:t>; 98,7 %</a:t>
                    </a:r>
                    <a:endParaRPr 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53977388234539"/>
                      <c:h val="4.374074074074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934-42B6-9A69-042470C120A7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5043</c:v>
                </c:pt>
                <c:pt idx="1">
                  <c:v>102</c:v>
                </c:pt>
                <c:pt idx="2">
                  <c:v>1163</c:v>
                </c:pt>
                <c:pt idx="3">
                  <c:v>1174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34-42B6-9A69-042470C120A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85718722478416"/>
          <c:y val="0.32809273840769909"/>
          <c:w val="0.32714281277521601"/>
          <c:h val="0.58905511811023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Структура Неналоговых</a:t>
            </a:r>
            <a:r>
              <a:rPr lang="ru-RU" sz="2400" b="1" baseline="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доходов</a:t>
            </a:r>
            <a:endParaRPr lang="ru-RU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767710632532436E-2"/>
          <c:y val="1.1340270421833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919033345529468E-2"/>
          <c:y val="0.13868918281733844"/>
          <c:w val="0.54429505037779802"/>
          <c:h val="0.77495589379275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70-48E1-8534-B2D96C3775A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A70-48E1-8534-B2D96C3775A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70-48E1-8534-B2D96C3775A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A70-48E1-8534-B2D96C3775A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A70-48E1-8534-B2D96C3775A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C19-42D1-9CE2-1284F85A438E}"/>
              </c:ext>
            </c:extLst>
          </c:dPt>
          <c:dLbls>
            <c:dLbl>
              <c:idx val="0"/>
              <c:layout>
                <c:manualLayout>
                  <c:x val="-0.10191044471237587"/>
                  <c:y val="-0.1437318071561870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329</a:t>
                    </a:r>
                    <a:r>
                      <a:rPr lang="en-US" baseline="0" dirty="0" smtClean="0"/>
                      <a:t>; 97,4 %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70-48E1-8534-B2D96C3775AD}"/>
                </c:ext>
              </c:extLst>
            </c:dLbl>
            <c:dLbl>
              <c:idx val="1"/>
              <c:layout>
                <c:manualLayout>
                  <c:x val="-3.616504702310494E-3"/>
                  <c:y val="-2.26640429052457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7,0</a:t>
                    </a:r>
                    <a:r>
                      <a:rPr lang="en-US" baseline="0" dirty="0" smtClean="0"/>
                      <a:t>; 125,9 %</a:t>
                    </a:r>
                    <a:endParaRPr 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70-48E1-8534-B2D96C3775AD}"/>
                </c:ext>
              </c:extLst>
            </c:dLbl>
            <c:dLbl>
              <c:idx val="2"/>
              <c:layout>
                <c:manualLayout>
                  <c:x val="-2.1699028213862437E-2"/>
                  <c:y val="7.7205932717577244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58B43EEA-D8EF-4271-BDB2-F4AEDACC99A9}" type="VALUE">
                      <a:rPr lang="en-US" dirty="0"/>
                      <a:pPr>
                        <a:defRPr sz="1600"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119,6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27969534792198"/>
                      <c:h val="4.23163282306093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70-48E1-8534-B2D96C3775AD}"/>
                </c:ext>
              </c:extLst>
            </c:dLbl>
            <c:dLbl>
              <c:idx val="3"/>
              <c:layout>
                <c:manualLayout>
                  <c:x val="8.7448222758464752E-3"/>
                  <c:y val="-1.204923986485242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338</a:t>
                    </a:r>
                    <a:r>
                      <a:rPr lang="en-US" baseline="0" dirty="0" smtClean="0"/>
                      <a:t>; 111,7 %</a:t>
                    </a:r>
                    <a:endParaRPr lang="en-US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70-48E1-8534-B2D96C3775AD}"/>
                </c:ext>
              </c:extLst>
            </c:dLbl>
            <c:dLbl>
              <c:idx val="4"/>
              <c:layout>
                <c:manualLayout>
                  <c:x val="4.9867897910913228E-3"/>
                  <c:y val="-1.72762875867596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ABE9933-075F-4E45-B6F4-C52E7E2F1004}" type="VALUE">
                      <a:rPr lang="en-US" dirty="0"/>
                      <a:pPr>
                        <a:defRPr sz="1600"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163,7 %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74571415716361"/>
                      <c:h val="4.23163282306093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70-48E1-8534-B2D96C3775AD}"/>
                </c:ext>
              </c:extLst>
            </c:dLbl>
            <c:dLbl>
              <c:idx val="5"/>
              <c:layout>
                <c:manualLayout>
                  <c:x val="5.4977515971946556E-2"/>
                  <c:y val="-3.88591263133721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042C974-A855-45F9-9B67-DAACBD379BF1}" type="VALUE">
                      <a:rPr lang="en-US"/>
                      <a:pPr>
                        <a:defRPr sz="1600"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117,8 % 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A53010"/>
                  </a:solidFill>
                  <a:round/>
                </a:ln>
                <a:effectLst>
                  <a:outerShdw blurRad="50800" dist="38100" dir="2700000" algn="tl" rotWithShape="0">
                    <a:srgbClr val="A53010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57451603858136"/>
                      <c:h val="4.23163282306093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C19-42D1-9CE2-1284F85A438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53010"/>
                </a:solidFill>
                <a:round/>
              </a:ln>
              <a:effectLst>
                <a:outerShdw blurRad="50800" dist="38100" dir="2700000" algn="tl" rotWithShape="0">
                  <a:srgbClr val="A53010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329</c:v>
                </c:pt>
                <c:pt idx="1">
                  <c:v>7</c:v>
                </c:pt>
                <c:pt idx="2">
                  <c:v>28</c:v>
                </c:pt>
                <c:pt idx="3">
                  <c:v>338</c:v>
                </c:pt>
                <c:pt idx="4">
                  <c:v>34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0-48E1-8534-B2D96C3775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21010799093356"/>
          <c:y val="0.34272183871880546"/>
          <c:w val="0.37864282653994841"/>
          <c:h val="0.60634637392253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  <a:effectLst/>
              </a:rPr>
              <a:t>Расходы бюджета Наро-Фоминского городского округа за</a:t>
            </a:r>
            <a:r>
              <a:rPr lang="ru-RU" sz="1800" b="1" baseline="0" dirty="0" smtClean="0">
                <a:solidFill>
                  <a:schemeClr val="tx1"/>
                </a:solidFill>
                <a:effectLst/>
              </a:rPr>
              <a:t> 2025 год</a:t>
            </a:r>
            <a:endParaRPr lang="ru-RU" sz="18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6192613255558439E-3"/>
                  <c:y val="0.307736582032874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17 269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5E-40EE-9961-D83DB4068267}"/>
                </c:ext>
              </c:extLst>
            </c:dLbl>
            <c:dLbl>
              <c:idx val="1"/>
              <c:layout>
                <c:manualLayout>
                  <c:x val="7.6987688759264546E-3"/>
                  <c:y val="0.315335016157142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15 881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DE-4418-8560-19D3F5D78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17269</c:v>
                </c:pt>
                <c:pt idx="1">
                  <c:v>14303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E-40EE-9961-D83DB4068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935232"/>
        <c:axId val="171936768"/>
        <c:axId val="0"/>
      </c:bar3DChart>
      <c:catAx>
        <c:axId val="1719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36768"/>
        <c:crosses val="autoZero"/>
        <c:auto val="1"/>
        <c:lblAlgn val="ctr"/>
        <c:lblOffset val="150"/>
        <c:noMultiLvlLbl val="0"/>
      </c:catAx>
      <c:valAx>
        <c:axId val="171936768"/>
        <c:scaling>
          <c:orientation val="minMax"/>
          <c:max val="14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42996714868664"/>
          <c:y val="0.18294531460807953"/>
          <c:w val="0.16901695329526717"/>
          <c:h val="3.8215187654399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млн. рублей. / %</a:t>
            </a:r>
            <a:endParaRPr lang="ru-RU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75125357197665021"/>
          <c:y val="2.0728643557825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912561515748028"/>
          <c:y val="9.5695306613231737E-2"/>
          <c:w val="0.54174889271653603"/>
          <c:h val="0.812623289085673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59-44CE-87C0-2C5C33EA77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759-44CE-87C0-2C5C33EA7765}"/>
              </c:ext>
            </c:extLst>
          </c:dPt>
          <c:dLbls>
            <c:dLbl>
              <c:idx val="0"/>
              <c:layout>
                <c:manualLayout>
                  <c:x val="0.28589539698527788"/>
                  <c:y val="3.91541044981155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15 863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99,97 %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59-44CE-87C0-2C5C33EA7765}"/>
                </c:ext>
              </c:extLst>
            </c:dLbl>
            <c:dLbl>
              <c:idx val="1"/>
              <c:layout>
                <c:manualLayout>
                  <c:x val="0.14120443387687498"/>
                  <c:y val="-0.156616417992462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C03CAE-A606-4DA8-92D6-0A179EF0A9BE}" type="VALUE">
                      <a:rPr lang="en-US" dirty="0"/>
                      <a:pPr algn="ctr">
                        <a:defRPr sz="24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0,1 %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42471855884996"/>
                      <c:h val="0.174719433366297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759-44CE-87C0-2C5C33EA7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15863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9-44CE-87C0-2C5C33EA77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</a:rPr>
              <a:t>бюджета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рамках</a:t>
            </a:r>
          </a:p>
          <a:p>
            <a:pPr marL="0" indent="0">
              <a:defRPr>
                <a:solidFill>
                  <a:schemeClr val="tx1"/>
                </a:solidFill>
              </a:defRPr>
            </a:pPr>
            <a:r>
              <a:rPr lang="ru-RU" sz="2000" dirty="0" smtClean="0">
                <a:solidFill>
                  <a:schemeClr val="tx1"/>
                </a:solidFill>
              </a:rPr>
              <a:t> муниципальных </a:t>
            </a:r>
            <a:r>
              <a:rPr lang="ru-RU" sz="2000" dirty="0">
                <a:solidFill>
                  <a:schemeClr val="tx1"/>
                </a:solidFill>
              </a:rPr>
              <a:t>программ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defRPr>
                <a:solidFill>
                  <a:schemeClr val="tx1"/>
                </a:solidFill>
              </a:defRPr>
            </a:pPr>
            <a:r>
              <a:rPr lang="ru-RU" sz="2000" dirty="0" smtClean="0">
                <a:solidFill>
                  <a:schemeClr val="tx1"/>
                </a:solidFill>
              </a:rPr>
              <a:t>округа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8.0932896655988698E-2"/>
          <c:y val="1.709652960046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604084645669308E-2"/>
          <c:y val="0.17101885455002064"/>
          <c:w val="0.48546038385826823"/>
          <c:h val="0.68886876640420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 в рамках муниципальных программ округа и национальных проектах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AB77-4F78-BE72-2CFC6B94D0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CBD-40D0-B202-72FCF42E5F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CBD-40D0-B202-72FCF42E5F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CBD-40D0-B202-72FCF42E5F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CBD-40D0-B202-72FCF42E5F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CBD-40D0-B202-72FCF42E5F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CBD-40D0-B202-72FCF42E5F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CBD-40D0-B202-72FCF42E5F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6CBD-40D0-B202-72FCF42E5F4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6CBD-40D0-B202-72FCF42E5F4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6CBD-40D0-B202-72FCF42E5F4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6CBD-40D0-B202-72FCF42E5F4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6CBD-40D0-B202-72FCF42E5F4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6CBD-40D0-B202-72FCF42E5F4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6CBD-40D0-B202-72FCF42E5F4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6CBD-40D0-B202-72FCF42E5F4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6CBD-40D0-B202-72FCF42E5F47}"/>
              </c:ext>
            </c:extLst>
          </c:dPt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5071 млн.руб. МП «Образование» </c:v>
                </c:pt>
                <c:pt idx="1">
                  <c:v>2746млн.руб. МП «Развитие инженерной инфраструктуры, энергоэффективности и отрасли обращения с отходами» </c:v>
                </c:pt>
                <c:pt idx="2">
                  <c:v>2203 млн.руб. МП «Формирование современной комфортной городской среды» </c:v>
                </c:pt>
                <c:pt idx="3">
                  <c:v>1251 млн.руб. МП «Развитие и функционирование дорожно-транспортного комплекса»</c:v>
                </c:pt>
                <c:pt idx="4">
                  <c:v>1169 млн.руб. МП «Управление имуществом и муниципальными финансами» </c:v>
                </c:pt>
                <c:pt idx="5">
                  <c:v>883 млн.руб. МП «Культура и туризм»</c:v>
                </c:pt>
                <c:pt idx="6">
                  <c:v>570 млн.руб. МП «Спорт»</c:v>
                </c:pt>
                <c:pt idx="7">
                  <c:v>241 млн.руб. МП «Цифровое муниципальное образование»</c:v>
                </c:pt>
                <c:pt idx="8">
                  <c:v>179 млн.руб. МП «Безопасность и обеспечение безопасности жизнедеятельности населения»</c:v>
                </c:pt>
                <c:pt idx="9">
                  <c:v>707 млн.руб. МП «Строительство и капитальный ремонт  объектов социальной инфраструктуры»</c:v>
                </c:pt>
                <c:pt idx="10">
                  <c:v>76 млн.руб. МП «Экология и окружающая среда»</c:v>
                </c:pt>
                <c:pt idx="11">
                  <c:v>113 млн.руб. МП «Социальная защита населения» </c:v>
                </c:pt>
                <c:pt idx="12">
                  <c:v>67 млн.руб. МП «Жилище» </c:v>
                </c:pt>
                <c:pt idx="13">
                  <c:v>476 млн.руб. МП «Переселение граждан из аварийного жилищного фонда»</c:v>
                </c:pt>
                <c:pt idx="14">
                  <c:v>68 млн.руб. МП 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5">
                  <c:v>13 млн.руб. МП «Развитие сельского хозяйства» </c:v>
                </c:pt>
                <c:pt idx="16">
                  <c:v>2 млн.руб. МП «Здравоохранение»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5071</c:v>
                </c:pt>
                <c:pt idx="1">
                  <c:v>2746</c:v>
                </c:pt>
                <c:pt idx="2">
                  <c:v>2203</c:v>
                </c:pt>
                <c:pt idx="3">
                  <c:v>1251</c:v>
                </c:pt>
                <c:pt idx="4">
                  <c:v>1169</c:v>
                </c:pt>
                <c:pt idx="5">
                  <c:v>883</c:v>
                </c:pt>
                <c:pt idx="6">
                  <c:v>570</c:v>
                </c:pt>
                <c:pt idx="7">
                  <c:v>241</c:v>
                </c:pt>
                <c:pt idx="8">
                  <c:v>179</c:v>
                </c:pt>
                <c:pt idx="9">
                  <c:v>707</c:v>
                </c:pt>
                <c:pt idx="10">
                  <c:v>76</c:v>
                </c:pt>
                <c:pt idx="11">
                  <c:v>113</c:v>
                </c:pt>
                <c:pt idx="12">
                  <c:v>67</c:v>
                </c:pt>
                <c:pt idx="13">
                  <c:v>476</c:v>
                </c:pt>
                <c:pt idx="14">
                  <c:v>68</c:v>
                </c:pt>
                <c:pt idx="15">
                  <c:v>13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7-4F78-BE72-2CFC6B94D0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692008261519438"/>
          <c:y val="2.6013414989792965E-4"/>
          <c:w val="0.50219353578581916"/>
          <c:h val="0.99910717410323668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marL="0" algn="l">
            <a:defRPr sz="11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6AB1BAF2-6B92-4551-9E13-BF570735ED8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«Финансовое обеспечение системы организации медицинской помощи» </a:t>
          </a:r>
          <a:endParaRPr lang="ru-RU" sz="1200" dirty="0"/>
        </a:p>
      </dgm:t>
    </dgm:pt>
    <dgm:pt modelId="{06882EEB-BDC7-45B2-BD2E-8F22DA7E9EFE}" type="parTrans" cxnId="{A608886A-9EC6-4E99-837A-2D25E2366A32}">
      <dgm:prSet/>
      <dgm:spPr/>
      <dgm:t>
        <a:bodyPr/>
        <a:lstStyle/>
        <a:p>
          <a:endParaRPr lang="ru-RU"/>
        </a:p>
      </dgm:t>
    </dgm:pt>
    <dgm:pt modelId="{011DA820-F0F6-400D-B9DA-1A4FCDD72A9C}" type="sibTrans" cxnId="{A608886A-9EC6-4E99-837A-2D25E2366A32}">
      <dgm:prSet/>
      <dgm:spPr/>
      <dgm:t>
        <a:bodyPr/>
        <a:lstStyle/>
        <a:p>
          <a:endParaRPr lang="ru-RU"/>
        </a:p>
      </dgm:t>
    </dgm:pt>
    <dgm:pt modelId="{84302907-52E4-47ED-BD90-F1923CA4597F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FC0DD7A2-9475-4032-98CA-87F024D2948D}" type="pres">
      <dgm:prSet presAssocID="{6AB1BAF2-6B92-4551-9E13-BF570735ED87}" presName="vertFlow" presStyleCnt="0"/>
      <dgm:spPr/>
    </dgm:pt>
    <dgm:pt modelId="{842A873E-3266-40BB-8208-6E807BF3601D}" type="pres">
      <dgm:prSet presAssocID="{6AB1BAF2-6B92-4551-9E13-BF570735ED87}" presName="header" presStyleLbl="node1" presStyleIdx="0" presStyleCnt="1" custLinFactNeighborX="-4580" custLinFactNeighborY="2390"/>
      <dgm:spPr/>
      <dgm:t>
        <a:bodyPr/>
        <a:lstStyle/>
        <a:p>
          <a:endParaRPr lang="ru-RU"/>
        </a:p>
      </dgm:t>
    </dgm:pt>
  </dgm:ptLst>
  <dgm:cxnLst>
    <dgm:cxn modelId="{2829E67F-6BE7-427C-BC9C-9ACF385724FF}" type="presOf" srcId="{6AB1BAF2-6B92-4551-9E13-BF570735ED87}" destId="{842A873E-3266-40BB-8208-6E807BF3601D}" srcOrd="0" destOrd="0" presId="urn:microsoft.com/office/officeart/2005/8/layout/lProcess1"/>
    <dgm:cxn modelId="{07A02284-4182-435D-B47F-9099DB98820D}" type="presOf" srcId="{DA4469E9-F88F-4CAF-A702-3D5982B57B25}" destId="{84302907-52E4-47ED-BD90-F1923CA4597F}" srcOrd="0" destOrd="0" presId="urn:microsoft.com/office/officeart/2005/8/layout/lProcess1"/>
    <dgm:cxn modelId="{A608886A-9EC6-4E99-837A-2D25E2366A32}" srcId="{DA4469E9-F88F-4CAF-A702-3D5982B57B25}" destId="{6AB1BAF2-6B92-4551-9E13-BF570735ED87}" srcOrd="0" destOrd="0" parTransId="{06882EEB-BDC7-45B2-BD2E-8F22DA7E9EFE}" sibTransId="{011DA820-F0F6-400D-B9DA-1A4FCDD72A9C}"/>
    <dgm:cxn modelId="{6709F7D4-0FDC-41B9-B1FA-1ABBC5999E9C}" type="presParOf" srcId="{84302907-52E4-47ED-BD90-F1923CA4597F}" destId="{FC0DD7A2-9475-4032-98CA-87F024D2948D}" srcOrd="0" destOrd="0" presId="urn:microsoft.com/office/officeart/2005/8/layout/lProcess1"/>
    <dgm:cxn modelId="{85874252-CB62-4EB2-9B40-0ADC11E19A30}" type="presParOf" srcId="{FC0DD7A2-9475-4032-98CA-87F024D2948D}" destId="{842A873E-3266-40BB-8208-6E807BF3601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u="none" dirty="0" smtClean="0"/>
            <a:t>«Чистая вода» </a:t>
          </a:r>
          <a:endParaRPr lang="ru-RU" sz="16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AC54EF14-352D-4157-889B-824707A1DBF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u="none" dirty="0" smtClean="0"/>
            <a:t>«Системы водоотведения»</a:t>
          </a:r>
          <a:endParaRPr lang="ru-RU" sz="1600" dirty="0"/>
        </a:p>
      </dgm:t>
    </dgm:pt>
    <dgm:pt modelId="{9A29FC64-2994-4713-A43A-DE04672644F1}" type="parTrans" cxnId="{3FB71B79-4884-4097-BCA8-08A760BFC78A}">
      <dgm:prSet/>
      <dgm:spPr/>
      <dgm:t>
        <a:bodyPr/>
        <a:lstStyle/>
        <a:p>
          <a:endParaRPr lang="ru-RU"/>
        </a:p>
      </dgm:t>
    </dgm:pt>
    <dgm:pt modelId="{D016638E-66F2-46D9-9B1D-666F84BC2BF8}" type="sibTrans" cxnId="{3FB71B79-4884-4097-BCA8-08A760BFC78A}">
      <dgm:prSet/>
      <dgm:spPr/>
      <dgm:t>
        <a:bodyPr/>
        <a:lstStyle/>
        <a:p>
          <a:endParaRPr lang="ru-RU"/>
        </a:p>
      </dgm:t>
    </dgm:pt>
    <dgm:pt modelId="{C5F0D86D-3C8E-4D08-B502-0B3E4E7BFC7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«Объекты теплоснабжения, инженерные коммуникации» </a:t>
          </a:r>
          <a:endParaRPr lang="ru-RU" sz="1400" dirty="0"/>
        </a:p>
      </dgm:t>
    </dgm:pt>
    <dgm:pt modelId="{6120858E-9C82-4C80-AF18-990C26732B34}" type="parTrans" cxnId="{4EF47490-D2D4-42B2-8966-BCCD8E10CE13}">
      <dgm:prSet/>
      <dgm:spPr/>
      <dgm:t>
        <a:bodyPr/>
        <a:lstStyle/>
        <a:p>
          <a:endParaRPr lang="ru-RU"/>
        </a:p>
      </dgm:t>
    </dgm:pt>
    <dgm:pt modelId="{A9363017-063D-468A-AF80-7BFED4972458}" type="sibTrans" cxnId="{4EF47490-D2D4-42B2-8966-BCCD8E10CE13}">
      <dgm:prSet/>
      <dgm:spPr/>
      <dgm:t>
        <a:bodyPr/>
        <a:lstStyle/>
        <a:p>
          <a:endParaRPr lang="ru-RU"/>
        </a:p>
      </dgm:t>
    </dgm:pt>
    <dgm:pt modelId="{0F975681-6ABC-43D1-80B2-D0F7E3234A0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dirty="0" smtClean="0"/>
            <a:t>«</a:t>
          </a:r>
          <a:r>
            <a:rPr lang="ru-RU" sz="1600" b="0" i="0" u="none" dirty="0" smtClean="0"/>
            <a:t>Обеспечивающая подпрограмма</a:t>
          </a:r>
          <a:r>
            <a:rPr lang="ru-RU" sz="800" b="0" i="0" u="none" dirty="0" smtClean="0"/>
            <a:t>»</a:t>
          </a:r>
          <a:endParaRPr lang="ru-RU" sz="800" dirty="0"/>
        </a:p>
      </dgm:t>
    </dgm:pt>
    <dgm:pt modelId="{B186070C-36DE-49FE-894B-F0A69D89537D}" type="parTrans" cxnId="{D7330BAD-6274-43E2-BAC7-D5C122DCE083}">
      <dgm:prSet/>
      <dgm:spPr/>
      <dgm:t>
        <a:bodyPr/>
        <a:lstStyle/>
        <a:p>
          <a:endParaRPr lang="ru-RU"/>
        </a:p>
      </dgm:t>
    </dgm:pt>
    <dgm:pt modelId="{5A27751C-94F2-4587-A10A-2707643C959E}" type="sibTrans" cxnId="{D7330BAD-6274-43E2-BAC7-D5C122DCE083}">
      <dgm:prSet/>
      <dgm:spPr/>
      <dgm:t>
        <a:bodyPr/>
        <a:lstStyle/>
        <a:p>
          <a:endParaRPr lang="ru-RU"/>
        </a:p>
      </dgm:t>
    </dgm:pt>
    <dgm:pt modelId="{2F760DEF-6E3B-4EC2-AA1A-4FB2065BD69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«Развитие </a:t>
          </a:r>
          <a:r>
            <a:rPr lang="ru-RU" sz="1400" b="0" i="0" u="none" dirty="0" err="1" smtClean="0"/>
            <a:t>газофикации</a:t>
          </a:r>
          <a:r>
            <a:rPr lang="ru-RU" sz="1400" b="0" i="0" u="none" dirty="0" smtClean="0"/>
            <a:t>, </a:t>
          </a:r>
          <a:r>
            <a:rPr lang="ru-RU" sz="1400" b="0" i="0" u="none" dirty="0" err="1" smtClean="0"/>
            <a:t>топливнозаправочного</a:t>
          </a:r>
          <a:r>
            <a:rPr lang="ru-RU" sz="1400" b="0" i="0" u="none" dirty="0" smtClean="0"/>
            <a:t> комплекса и электроэнергетики»</a:t>
          </a:r>
          <a:endParaRPr lang="ru-RU" sz="1400" dirty="0"/>
        </a:p>
      </dgm:t>
    </dgm:pt>
    <dgm:pt modelId="{82B53D54-72F4-4B9A-82D7-FED2429966A8}" type="parTrans" cxnId="{376EED7E-573D-4F01-8D0B-1E5E6913E840}">
      <dgm:prSet/>
      <dgm:spPr/>
      <dgm:t>
        <a:bodyPr/>
        <a:lstStyle/>
        <a:p>
          <a:endParaRPr lang="ru-RU"/>
        </a:p>
      </dgm:t>
    </dgm:pt>
    <dgm:pt modelId="{94731F1B-BC12-4472-A731-D56DB650F6B9}" type="sibTrans" cxnId="{376EED7E-573D-4F01-8D0B-1E5E6913E840}">
      <dgm:prSet/>
      <dgm:spPr/>
      <dgm:t>
        <a:bodyPr/>
        <a:lstStyle/>
        <a:p>
          <a:endParaRPr lang="ru-RU"/>
        </a:p>
      </dgm:t>
    </dgm:pt>
    <dgm:pt modelId="{5D133FE5-D477-4FA1-B145-62B189EE959D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BD8F264A-2FC6-4C36-AF3C-17B615941806}" type="pres">
      <dgm:prSet presAssocID="{13F6794C-69C5-48E4-8D59-4BFA296294E9}" presName="vertFlow" presStyleCnt="0"/>
      <dgm:spPr/>
    </dgm:pt>
    <dgm:pt modelId="{BD58C529-350F-4693-B981-34B122015DCE}" type="pres">
      <dgm:prSet presAssocID="{13F6794C-69C5-48E4-8D59-4BFA296294E9}" presName="header" presStyleLbl="node1" presStyleIdx="0" presStyleCnt="5" custLinFactNeighborX="7241"/>
      <dgm:spPr/>
      <dgm:t>
        <a:bodyPr/>
        <a:lstStyle/>
        <a:p>
          <a:endParaRPr lang="ru-RU"/>
        </a:p>
      </dgm:t>
    </dgm:pt>
    <dgm:pt modelId="{695F9A2B-6A61-4B5C-85F2-D28A885F5EC5}" type="pres">
      <dgm:prSet presAssocID="{13F6794C-69C5-48E4-8D59-4BFA296294E9}" presName="hSp" presStyleCnt="0"/>
      <dgm:spPr/>
    </dgm:pt>
    <dgm:pt modelId="{63E582E7-DD94-4508-8D2F-D773543BBA41}" type="pres">
      <dgm:prSet presAssocID="{AC54EF14-352D-4157-889B-824707A1DBFD}" presName="vertFlow" presStyleCnt="0"/>
      <dgm:spPr/>
    </dgm:pt>
    <dgm:pt modelId="{1D2571FC-CEE4-43E1-8B4A-FFBD1A429E20}" type="pres">
      <dgm:prSet presAssocID="{AC54EF14-352D-4157-889B-824707A1DBFD}" presName="header" presStyleLbl="node1" presStyleIdx="1" presStyleCnt="5"/>
      <dgm:spPr/>
      <dgm:t>
        <a:bodyPr/>
        <a:lstStyle/>
        <a:p>
          <a:endParaRPr lang="ru-RU"/>
        </a:p>
      </dgm:t>
    </dgm:pt>
    <dgm:pt modelId="{415AF993-D940-4634-8AC4-820D5A3938D3}" type="pres">
      <dgm:prSet presAssocID="{AC54EF14-352D-4157-889B-824707A1DBFD}" presName="hSp" presStyleCnt="0"/>
      <dgm:spPr/>
    </dgm:pt>
    <dgm:pt modelId="{065741C0-A415-4E29-81A9-70C140038FCD}" type="pres">
      <dgm:prSet presAssocID="{C5F0D86D-3C8E-4D08-B502-0B3E4E7BFC7A}" presName="vertFlow" presStyleCnt="0"/>
      <dgm:spPr/>
    </dgm:pt>
    <dgm:pt modelId="{831E3C6B-7DFA-442A-A46C-15CFFEA07C06}" type="pres">
      <dgm:prSet presAssocID="{C5F0D86D-3C8E-4D08-B502-0B3E4E7BFC7A}" presName="header" presStyleLbl="node1" presStyleIdx="2" presStyleCnt="5" custScaleY="202085"/>
      <dgm:spPr/>
      <dgm:t>
        <a:bodyPr/>
        <a:lstStyle/>
        <a:p>
          <a:endParaRPr lang="ru-RU"/>
        </a:p>
      </dgm:t>
    </dgm:pt>
    <dgm:pt modelId="{30F4CEA7-073E-4FD3-8F8F-6431209B6DF7}" type="pres">
      <dgm:prSet presAssocID="{C5F0D86D-3C8E-4D08-B502-0B3E4E7BFC7A}" presName="hSp" presStyleCnt="0"/>
      <dgm:spPr/>
    </dgm:pt>
    <dgm:pt modelId="{7EC1B3E5-1626-47B0-9B91-E821B8F4B3D6}" type="pres">
      <dgm:prSet presAssocID="{0F975681-6ABC-43D1-80B2-D0F7E3234A0D}" presName="vertFlow" presStyleCnt="0"/>
      <dgm:spPr/>
    </dgm:pt>
    <dgm:pt modelId="{0DB24233-3CB5-48A2-AFB8-076AE7BF3CBB}" type="pres">
      <dgm:prSet presAssocID="{0F975681-6ABC-43D1-80B2-D0F7E3234A0D}" presName="header" presStyleLbl="node1" presStyleIdx="3" presStyleCnt="5"/>
      <dgm:spPr/>
      <dgm:t>
        <a:bodyPr/>
        <a:lstStyle/>
        <a:p>
          <a:endParaRPr lang="ru-RU"/>
        </a:p>
      </dgm:t>
    </dgm:pt>
    <dgm:pt modelId="{CF887DF3-E646-495E-AF9F-43B7D4D0CEB5}" type="pres">
      <dgm:prSet presAssocID="{0F975681-6ABC-43D1-80B2-D0F7E3234A0D}" presName="hSp" presStyleCnt="0"/>
      <dgm:spPr/>
    </dgm:pt>
    <dgm:pt modelId="{71F759F5-838B-4631-A307-705D47714B1D}" type="pres">
      <dgm:prSet presAssocID="{2F760DEF-6E3B-4EC2-AA1A-4FB2065BD69F}" presName="vertFlow" presStyleCnt="0"/>
      <dgm:spPr/>
    </dgm:pt>
    <dgm:pt modelId="{37871A4F-EBFD-4269-8DAC-D88FCE9E0E43}" type="pres">
      <dgm:prSet presAssocID="{2F760DEF-6E3B-4EC2-AA1A-4FB2065BD69F}" presName="header" presStyleLbl="node1" presStyleIdx="4" presStyleCnt="5" custScaleX="113981" custScaleY="243898"/>
      <dgm:spPr/>
      <dgm:t>
        <a:bodyPr/>
        <a:lstStyle/>
        <a:p>
          <a:endParaRPr lang="ru-RU"/>
        </a:p>
      </dgm:t>
    </dgm:pt>
  </dgm:ptLst>
  <dgm:cxnLst>
    <dgm:cxn modelId="{564609D5-5633-4D52-93C5-CAF576655985}" type="presOf" srcId="{0F975681-6ABC-43D1-80B2-D0F7E3234A0D}" destId="{0DB24233-3CB5-48A2-AFB8-076AE7BF3CBB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4EF47490-D2D4-42B2-8966-BCCD8E10CE13}" srcId="{DA4469E9-F88F-4CAF-A702-3D5982B57B25}" destId="{C5F0D86D-3C8E-4D08-B502-0B3E4E7BFC7A}" srcOrd="2" destOrd="0" parTransId="{6120858E-9C82-4C80-AF18-990C26732B34}" sibTransId="{A9363017-063D-468A-AF80-7BFED4972458}"/>
    <dgm:cxn modelId="{5674A1FE-EBA4-4092-82C6-1F7966C22568}" type="presOf" srcId="{2F760DEF-6E3B-4EC2-AA1A-4FB2065BD69F}" destId="{37871A4F-EBFD-4269-8DAC-D88FCE9E0E43}" srcOrd="0" destOrd="0" presId="urn:microsoft.com/office/officeart/2005/8/layout/lProcess1"/>
    <dgm:cxn modelId="{D7330BAD-6274-43E2-BAC7-D5C122DCE083}" srcId="{DA4469E9-F88F-4CAF-A702-3D5982B57B25}" destId="{0F975681-6ABC-43D1-80B2-D0F7E3234A0D}" srcOrd="3" destOrd="0" parTransId="{B186070C-36DE-49FE-894B-F0A69D89537D}" sibTransId="{5A27751C-94F2-4587-A10A-2707643C959E}"/>
    <dgm:cxn modelId="{266122B5-351F-4418-B148-9888D5616332}" type="presOf" srcId="{DA4469E9-F88F-4CAF-A702-3D5982B57B25}" destId="{5D133FE5-D477-4FA1-B145-62B189EE959D}" srcOrd="0" destOrd="0" presId="urn:microsoft.com/office/officeart/2005/8/layout/lProcess1"/>
    <dgm:cxn modelId="{DCA6E77D-116E-457D-9BAD-A49AE80A4C46}" type="presOf" srcId="{13F6794C-69C5-48E4-8D59-4BFA296294E9}" destId="{BD58C529-350F-4693-B981-34B122015DCE}" srcOrd="0" destOrd="0" presId="urn:microsoft.com/office/officeart/2005/8/layout/lProcess1"/>
    <dgm:cxn modelId="{3FB71B79-4884-4097-BCA8-08A760BFC78A}" srcId="{DA4469E9-F88F-4CAF-A702-3D5982B57B25}" destId="{AC54EF14-352D-4157-889B-824707A1DBFD}" srcOrd="1" destOrd="0" parTransId="{9A29FC64-2994-4713-A43A-DE04672644F1}" sibTransId="{D016638E-66F2-46D9-9B1D-666F84BC2BF8}"/>
    <dgm:cxn modelId="{376EED7E-573D-4F01-8D0B-1E5E6913E840}" srcId="{DA4469E9-F88F-4CAF-A702-3D5982B57B25}" destId="{2F760DEF-6E3B-4EC2-AA1A-4FB2065BD69F}" srcOrd="4" destOrd="0" parTransId="{82B53D54-72F4-4B9A-82D7-FED2429966A8}" sibTransId="{94731F1B-BC12-4472-A731-D56DB650F6B9}"/>
    <dgm:cxn modelId="{777941A5-AB91-4172-840D-5AB227317A6F}" type="presOf" srcId="{C5F0D86D-3C8E-4D08-B502-0B3E4E7BFC7A}" destId="{831E3C6B-7DFA-442A-A46C-15CFFEA07C06}" srcOrd="0" destOrd="0" presId="urn:microsoft.com/office/officeart/2005/8/layout/lProcess1"/>
    <dgm:cxn modelId="{D44354DA-751B-47A2-98A1-2EA8457FB192}" type="presOf" srcId="{AC54EF14-352D-4157-889B-824707A1DBFD}" destId="{1D2571FC-CEE4-43E1-8B4A-FFBD1A429E20}" srcOrd="0" destOrd="0" presId="urn:microsoft.com/office/officeart/2005/8/layout/lProcess1"/>
    <dgm:cxn modelId="{CD97E318-F59B-47EB-83F5-653A35BDD6F6}" type="presParOf" srcId="{5D133FE5-D477-4FA1-B145-62B189EE959D}" destId="{BD8F264A-2FC6-4C36-AF3C-17B615941806}" srcOrd="0" destOrd="0" presId="urn:microsoft.com/office/officeart/2005/8/layout/lProcess1"/>
    <dgm:cxn modelId="{0232A4EC-AC06-4E29-8847-24047A3C53A8}" type="presParOf" srcId="{BD8F264A-2FC6-4C36-AF3C-17B615941806}" destId="{BD58C529-350F-4693-B981-34B122015DCE}" srcOrd="0" destOrd="0" presId="urn:microsoft.com/office/officeart/2005/8/layout/lProcess1"/>
    <dgm:cxn modelId="{B0EBF346-9510-4E27-B4BB-84CEB29F72DF}" type="presParOf" srcId="{5D133FE5-D477-4FA1-B145-62B189EE959D}" destId="{695F9A2B-6A61-4B5C-85F2-D28A885F5EC5}" srcOrd="1" destOrd="0" presId="urn:microsoft.com/office/officeart/2005/8/layout/lProcess1"/>
    <dgm:cxn modelId="{49FCB1AF-D81B-4826-8CFD-D7E0B6961508}" type="presParOf" srcId="{5D133FE5-D477-4FA1-B145-62B189EE959D}" destId="{63E582E7-DD94-4508-8D2F-D773543BBA41}" srcOrd="2" destOrd="0" presId="urn:microsoft.com/office/officeart/2005/8/layout/lProcess1"/>
    <dgm:cxn modelId="{15501222-F089-45AC-9539-D2FAE86D4B30}" type="presParOf" srcId="{63E582E7-DD94-4508-8D2F-D773543BBA41}" destId="{1D2571FC-CEE4-43E1-8B4A-FFBD1A429E20}" srcOrd="0" destOrd="0" presId="urn:microsoft.com/office/officeart/2005/8/layout/lProcess1"/>
    <dgm:cxn modelId="{30173729-56A2-483F-980B-06F38CF86654}" type="presParOf" srcId="{5D133FE5-D477-4FA1-B145-62B189EE959D}" destId="{415AF993-D940-4634-8AC4-820D5A3938D3}" srcOrd="3" destOrd="0" presId="urn:microsoft.com/office/officeart/2005/8/layout/lProcess1"/>
    <dgm:cxn modelId="{A424C15D-ACBD-4F3F-AE75-AF46DB8C9D1B}" type="presParOf" srcId="{5D133FE5-D477-4FA1-B145-62B189EE959D}" destId="{065741C0-A415-4E29-81A9-70C140038FCD}" srcOrd="4" destOrd="0" presId="urn:microsoft.com/office/officeart/2005/8/layout/lProcess1"/>
    <dgm:cxn modelId="{B5791282-3922-4F35-BBC8-38C2E0F095D5}" type="presParOf" srcId="{065741C0-A415-4E29-81A9-70C140038FCD}" destId="{831E3C6B-7DFA-442A-A46C-15CFFEA07C06}" srcOrd="0" destOrd="0" presId="urn:microsoft.com/office/officeart/2005/8/layout/lProcess1"/>
    <dgm:cxn modelId="{B6842453-1829-4140-94AA-7B53E78C1FA0}" type="presParOf" srcId="{5D133FE5-D477-4FA1-B145-62B189EE959D}" destId="{30F4CEA7-073E-4FD3-8F8F-6431209B6DF7}" srcOrd="5" destOrd="0" presId="urn:microsoft.com/office/officeart/2005/8/layout/lProcess1"/>
    <dgm:cxn modelId="{03605F88-ADA9-414C-9932-03E7E85080C8}" type="presParOf" srcId="{5D133FE5-D477-4FA1-B145-62B189EE959D}" destId="{7EC1B3E5-1626-47B0-9B91-E821B8F4B3D6}" srcOrd="6" destOrd="0" presId="urn:microsoft.com/office/officeart/2005/8/layout/lProcess1"/>
    <dgm:cxn modelId="{44BCDAB0-FB6A-4F27-8794-B2B4028FF745}" type="presParOf" srcId="{7EC1B3E5-1626-47B0-9B91-E821B8F4B3D6}" destId="{0DB24233-3CB5-48A2-AFB8-076AE7BF3CBB}" srcOrd="0" destOrd="0" presId="urn:microsoft.com/office/officeart/2005/8/layout/lProcess1"/>
    <dgm:cxn modelId="{3C550286-A8A5-454C-9FB3-CBA718D7B967}" type="presParOf" srcId="{5D133FE5-D477-4FA1-B145-62B189EE959D}" destId="{CF887DF3-E646-495E-AF9F-43B7D4D0CEB5}" srcOrd="7" destOrd="0" presId="urn:microsoft.com/office/officeart/2005/8/layout/lProcess1"/>
    <dgm:cxn modelId="{D45A7E16-1845-49BB-80B0-4B397B731E0D}" type="presParOf" srcId="{5D133FE5-D477-4FA1-B145-62B189EE959D}" destId="{71F759F5-838B-4631-A307-705D47714B1D}" srcOrd="8" destOrd="0" presId="urn:microsoft.com/office/officeart/2005/8/layout/lProcess1"/>
    <dgm:cxn modelId="{939330B2-44DC-4242-A3AA-C02846785C65}" type="presParOf" srcId="{71F759F5-838B-4631-A307-705D47714B1D}" destId="{37871A4F-EBFD-4269-8DAC-D88FCE9E0E43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«Эффективное управление имущественным комплексом»</a:t>
          </a:r>
          <a:endParaRPr lang="ru-RU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12A78D6-12A8-41C0-AB3F-FEF098F41E7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«Управление муниципальным долгом» </a:t>
          </a:r>
          <a:endParaRPr lang="ru-RU" dirty="0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F867765C-B2F4-434F-9A81-6C0ED81C9C3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«Обеспечивающая подпрограмма»</a:t>
          </a:r>
          <a:endParaRPr lang="ru-RU" dirty="0"/>
        </a:p>
      </dgm:t>
    </dgm:pt>
    <dgm:pt modelId="{A1CFD37D-9C56-4362-90F8-EFFB6F242D4C}" type="parTrans" cxnId="{32EB161F-F144-4F72-B0FE-4309F3BE22F2}">
      <dgm:prSet/>
      <dgm:spPr/>
      <dgm:t>
        <a:bodyPr/>
        <a:lstStyle/>
        <a:p>
          <a:endParaRPr lang="ru-RU"/>
        </a:p>
      </dgm:t>
    </dgm:pt>
    <dgm:pt modelId="{AE78876D-03D5-47FE-8BC7-0444158D5F37}" type="sibTrans" cxnId="{32EB161F-F144-4F72-B0FE-4309F3BE22F2}">
      <dgm:prSet/>
      <dgm:spPr/>
      <dgm:t>
        <a:bodyPr/>
        <a:lstStyle/>
        <a:p>
          <a:endParaRPr lang="ru-RU"/>
        </a:p>
      </dgm:t>
    </dgm:pt>
    <dgm:pt modelId="{9903D793-272D-47E4-9B2F-60379439C9BB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909074FC-B708-4CE2-BF58-EC1031AE0257}" type="pres">
      <dgm:prSet presAssocID="{13F6794C-69C5-48E4-8D59-4BFA296294E9}" presName="vertFlow" presStyleCnt="0"/>
      <dgm:spPr/>
    </dgm:pt>
    <dgm:pt modelId="{DF66C206-14FB-4763-BDCE-1D15B5E25A66}" type="pres">
      <dgm:prSet presAssocID="{13F6794C-69C5-48E4-8D59-4BFA296294E9}" presName="header" presStyleLbl="node1" presStyleIdx="0" presStyleCnt="3"/>
      <dgm:spPr/>
      <dgm:t>
        <a:bodyPr/>
        <a:lstStyle/>
        <a:p>
          <a:endParaRPr lang="ru-RU"/>
        </a:p>
      </dgm:t>
    </dgm:pt>
    <dgm:pt modelId="{22000C67-EBC4-4340-B6DF-852F47BFED9D}" type="pres">
      <dgm:prSet presAssocID="{13F6794C-69C5-48E4-8D59-4BFA296294E9}" presName="hSp" presStyleCnt="0"/>
      <dgm:spPr/>
    </dgm:pt>
    <dgm:pt modelId="{F6C0A5A2-E2DD-4561-9CB1-9603EEF2D57D}" type="pres">
      <dgm:prSet presAssocID="{612A78D6-12A8-41C0-AB3F-FEF098F41E77}" presName="vertFlow" presStyleCnt="0"/>
      <dgm:spPr/>
    </dgm:pt>
    <dgm:pt modelId="{DB3EBA59-CB79-45EC-9EB0-58A8201629FA}" type="pres">
      <dgm:prSet presAssocID="{612A78D6-12A8-41C0-AB3F-FEF098F41E77}" presName="header" presStyleLbl="node1" presStyleIdx="1" presStyleCnt="3"/>
      <dgm:spPr/>
      <dgm:t>
        <a:bodyPr/>
        <a:lstStyle/>
        <a:p>
          <a:endParaRPr lang="ru-RU"/>
        </a:p>
      </dgm:t>
    </dgm:pt>
    <dgm:pt modelId="{1938A271-886D-4F63-B906-9BE179BBA390}" type="pres">
      <dgm:prSet presAssocID="{612A78D6-12A8-41C0-AB3F-FEF098F41E77}" presName="hSp" presStyleCnt="0"/>
      <dgm:spPr/>
    </dgm:pt>
    <dgm:pt modelId="{DC9C4812-AC20-4825-A989-6D8B4EFF4E90}" type="pres">
      <dgm:prSet presAssocID="{F867765C-B2F4-434F-9A81-6C0ED81C9C33}" presName="vertFlow" presStyleCnt="0"/>
      <dgm:spPr/>
    </dgm:pt>
    <dgm:pt modelId="{DE5ED9B8-FB11-4CA7-B569-6BCC8441F381}" type="pres">
      <dgm:prSet presAssocID="{F867765C-B2F4-434F-9A81-6C0ED81C9C33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C4C30058-D47E-4BFB-A7F6-53EAA8F97076}" type="presOf" srcId="{F867765C-B2F4-434F-9A81-6C0ED81C9C33}" destId="{DE5ED9B8-FB11-4CA7-B569-6BCC8441F381}" srcOrd="0" destOrd="0" presId="urn:microsoft.com/office/officeart/2005/8/layout/lProcess1"/>
    <dgm:cxn modelId="{31964EA5-D9D8-4C0D-B567-C0563C72C1B1}" type="presOf" srcId="{DA4469E9-F88F-4CAF-A702-3D5982B57B25}" destId="{9903D793-272D-47E4-9B2F-60379439C9BB}" srcOrd="0" destOrd="0" presId="urn:microsoft.com/office/officeart/2005/8/layout/lProcess1"/>
    <dgm:cxn modelId="{32EB161F-F144-4F72-B0FE-4309F3BE22F2}" srcId="{DA4469E9-F88F-4CAF-A702-3D5982B57B25}" destId="{F867765C-B2F4-434F-9A81-6C0ED81C9C33}" srcOrd="2" destOrd="0" parTransId="{A1CFD37D-9C56-4362-90F8-EFFB6F242D4C}" sibTransId="{AE78876D-03D5-47FE-8BC7-0444158D5F37}"/>
    <dgm:cxn modelId="{8DC65A38-5DD5-49E1-A390-78832790AD82}" type="presOf" srcId="{612A78D6-12A8-41C0-AB3F-FEF098F41E77}" destId="{DB3EBA59-CB79-45EC-9EB0-58A8201629FA}" srcOrd="0" destOrd="0" presId="urn:microsoft.com/office/officeart/2005/8/layout/lProcess1"/>
    <dgm:cxn modelId="{2C1CBE90-BC91-4FCD-97BF-9D98D8952511}" type="presOf" srcId="{13F6794C-69C5-48E4-8D59-4BFA296294E9}" destId="{DF66C206-14FB-4763-BDCE-1D15B5E25A66}" srcOrd="0" destOrd="0" presId="urn:microsoft.com/office/officeart/2005/8/layout/lProcess1"/>
    <dgm:cxn modelId="{1D8185BD-5A7D-4419-AFFA-D0F3D68AE8CE}" srcId="{DA4469E9-F88F-4CAF-A702-3D5982B57B25}" destId="{612A78D6-12A8-41C0-AB3F-FEF098F41E77}" srcOrd="1" destOrd="0" parTransId="{A7B90BA9-283A-48F1-9B35-77B53002E8C9}" sibTransId="{62BEF446-E231-4FE9-B155-EF579B85CE39}"/>
    <dgm:cxn modelId="{F9ECC4C2-41BB-46C3-BEAC-A944B9BE2247}" type="presParOf" srcId="{9903D793-272D-47E4-9B2F-60379439C9BB}" destId="{909074FC-B708-4CE2-BF58-EC1031AE0257}" srcOrd="0" destOrd="0" presId="urn:microsoft.com/office/officeart/2005/8/layout/lProcess1"/>
    <dgm:cxn modelId="{1D599C56-7591-46D0-8064-67137E295B2C}" type="presParOf" srcId="{909074FC-B708-4CE2-BF58-EC1031AE0257}" destId="{DF66C206-14FB-4763-BDCE-1D15B5E25A66}" srcOrd="0" destOrd="0" presId="urn:microsoft.com/office/officeart/2005/8/layout/lProcess1"/>
    <dgm:cxn modelId="{7DDD0341-9522-4794-96B1-3C950DD949A6}" type="presParOf" srcId="{9903D793-272D-47E4-9B2F-60379439C9BB}" destId="{22000C67-EBC4-4340-B6DF-852F47BFED9D}" srcOrd="1" destOrd="0" presId="urn:microsoft.com/office/officeart/2005/8/layout/lProcess1"/>
    <dgm:cxn modelId="{8D5F32AB-9009-470C-8BB7-32688FCE5FA9}" type="presParOf" srcId="{9903D793-272D-47E4-9B2F-60379439C9BB}" destId="{F6C0A5A2-E2DD-4561-9CB1-9603EEF2D57D}" srcOrd="2" destOrd="0" presId="urn:microsoft.com/office/officeart/2005/8/layout/lProcess1"/>
    <dgm:cxn modelId="{679C9CC6-4893-4720-AB28-5512516075FA}" type="presParOf" srcId="{F6C0A5A2-E2DD-4561-9CB1-9603EEF2D57D}" destId="{DB3EBA59-CB79-45EC-9EB0-58A8201629FA}" srcOrd="0" destOrd="0" presId="urn:microsoft.com/office/officeart/2005/8/layout/lProcess1"/>
    <dgm:cxn modelId="{C218F935-2B6C-4200-AD24-824E9307D278}" type="presParOf" srcId="{9903D793-272D-47E4-9B2F-60379439C9BB}" destId="{1938A271-886D-4F63-B906-9BE179BBA390}" srcOrd="3" destOrd="0" presId="urn:microsoft.com/office/officeart/2005/8/layout/lProcess1"/>
    <dgm:cxn modelId="{B4FBBA08-CE81-4F9A-8BFB-6B6C584CE0CF}" type="presParOf" srcId="{9903D793-272D-47E4-9B2F-60379439C9BB}" destId="{DC9C4812-AC20-4825-A989-6D8B4EFF4E90}" srcOrd="4" destOrd="0" presId="urn:microsoft.com/office/officeart/2005/8/layout/lProcess1"/>
    <dgm:cxn modelId="{0C1890EA-53E2-4168-9441-2BBC5269994F}" type="presParOf" srcId="{DC9C4812-AC20-4825-A989-6D8B4EFF4E90}" destId="{DE5ED9B8-FB11-4CA7-B569-6BCC8441F38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b="0" i="0" u="none" dirty="0" smtClean="0"/>
            <a:t>«Развитие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</a:t>
          </a:r>
          <a:r>
            <a:rPr lang="ru-RU" sz="1000" b="0" i="0" u="none" dirty="0" err="1" smtClean="0"/>
            <a:t>медиасреды</a:t>
          </a:r>
          <a:r>
            <a:rPr lang="ru-RU" sz="1000" b="0" i="0" u="none" dirty="0" smtClean="0"/>
            <a:t>»</a:t>
          </a:r>
          <a:endParaRPr lang="ru-RU" sz="10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12A78D6-12A8-41C0-AB3F-FEF098F41E7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«Эффективное местное самоуправление»</a:t>
          </a:r>
          <a:endParaRPr lang="ru-RU" sz="1200" dirty="0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F867765C-B2F4-434F-9A81-6C0ED81C9C3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«Обеспечивающая подпрограмма»</a:t>
          </a:r>
          <a:endParaRPr lang="ru-RU" sz="1200" dirty="0"/>
        </a:p>
      </dgm:t>
    </dgm:pt>
    <dgm:pt modelId="{A1CFD37D-9C56-4362-90F8-EFFB6F242D4C}" type="parTrans" cxnId="{32EB161F-F144-4F72-B0FE-4309F3BE22F2}">
      <dgm:prSet/>
      <dgm:spPr/>
      <dgm:t>
        <a:bodyPr/>
        <a:lstStyle/>
        <a:p>
          <a:endParaRPr lang="ru-RU"/>
        </a:p>
      </dgm:t>
    </dgm:pt>
    <dgm:pt modelId="{AE78876D-03D5-47FE-8BC7-0444158D5F37}" type="sibTrans" cxnId="{32EB161F-F144-4F72-B0FE-4309F3BE22F2}">
      <dgm:prSet/>
      <dgm:spPr/>
      <dgm:t>
        <a:bodyPr/>
        <a:lstStyle/>
        <a:p>
          <a:endParaRPr lang="ru-RU"/>
        </a:p>
      </dgm:t>
    </dgm:pt>
    <dgm:pt modelId="{C2EAF042-F78E-4B3C-B315-9EBCD9A67F9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/>
            <a:t>«Развитие </a:t>
          </a:r>
          <a:r>
            <a:rPr lang="ru-RU" sz="1200" dirty="0" smtClean="0"/>
            <a:t>добровольчества (</a:t>
          </a:r>
          <a:r>
            <a:rPr lang="ru-RU" sz="1200" dirty="0" err="1" smtClean="0"/>
            <a:t>волонтерства</a:t>
          </a:r>
          <a:r>
            <a:rPr lang="ru-RU" sz="1200" dirty="0" smtClean="0"/>
            <a:t>) в муниципальном образовании </a:t>
          </a:r>
          <a:r>
            <a:rPr lang="ru-RU" sz="1400" dirty="0" smtClean="0"/>
            <a:t>Московской области»</a:t>
          </a:r>
          <a:endParaRPr lang="ru-RU" sz="1400" dirty="0"/>
        </a:p>
      </dgm:t>
    </dgm:pt>
    <dgm:pt modelId="{FD11CBEB-55A5-4C46-A183-7CD86D4BDEF5}" type="parTrans" cxnId="{EBAB2C4F-C898-4364-9004-956635A904DD}">
      <dgm:prSet/>
      <dgm:spPr/>
      <dgm:t>
        <a:bodyPr/>
        <a:lstStyle/>
        <a:p>
          <a:endParaRPr lang="ru-RU"/>
        </a:p>
      </dgm:t>
    </dgm:pt>
    <dgm:pt modelId="{DA38FBA2-9E51-46DA-86B8-29E03A37F08F}" type="sibTrans" cxnId="{EBAB2C4F-C898-4364-9004-956635A904DD}">
      <dgm:prSet/>
      <dgm:spPr/>
      <dgm:t>
        <a:bodyPr/>
        <a:lstStyle/>
        <a:p>
          <a:endParaRPr lang="ru-RU"/>
        </a:p>
      </dgm:t>
    </dgm:pt>
    <dgm:pt modelId="{7508DB53-05A9-43A6-B034-951AD355DEEE}">
      <dgm:prSet custT="1"/>
      <dgm:spPr/>
      <dgm:t>
        <a:bodyPr/>
        <a:lstStyle/>
        <a:p>
          <a:r>
            <a:rPr lang="ru-RU" sz="1200" dirty="0" smtClean="0"/>
            <a:t>«Молодежь Подмосковья»</a:t>
          </a:r>
          <a:endParaRPr lang="ru-RU" sz="1200" dirty="0"/>
        </a:p>
      </dgm:t>
    </dgm:pt>
    <dgm:pt modelId="{23150C73-3721-4E0D-B29E-5F23E461D32F}" type="parTrans" cxnId="{7F3F05B4-BFDA-412B-B93C-5ACAFED546A7}">
      <dgm:prSet/>
      <dgm:spPr/>
      <dgm:t>
        <a:bodyPr/>
        <a:lstStyle/>
        <a:p>
          <a:endParaRPr lang="ru-RU"/>
        </a:p>
      </dgm:t>
    </dgm:pt>
    <dgm:pt modelId="{FD97A8AB-DDBE-44B8-8C2C-D46FA6B26ABB}" type="sibTrans" cxnId="{7F3F05B4-BFDA-412B-B93C-5ACAFED546A7}">
      <dgm:prSet/>
      <dgm:spPr/>
      <dgm:t>
        <a:bodyPr/>
        <a:lstStyle/>
        <a:p>
          <a:endParaRPr lang="ru-RU"/>
        </a:p>
      </dgm:t>
    </dgm:pt>
    <dgm:pt modelId="{0F88644A-EA31-466B-8E40-905083080F5E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A18DC5-ABF6-4996-901F-82BE60AB147B}" type="pres">
      <dgm:prSet presAssocID="{13F6794C-69C5-48E4-8D59-4BFA296294E9}" presName="vertFlow" presStyleCnt="0"/>
      <dgm:spPr/>
    </dgm:pt>
    <dgm:pt modelId="{D2D8370A-A4A9-466B-BA7D-9994BA37090A}" type="pres">
      <dgm:prSet presAssocID="{13F6794C-69C5-48E4-8D59-4BFA296294E9}" presName="header" presStyleLbl="node1" presStyleIdx="0" presStyleCnt="5" custScaleX="110540" custScaleY="421014"/>
      <dgm:spPr/>
      <dgm:t>
        <a:bodyPr/>
        <a:lstStyle/>
        <a:p>
          <a:endParaRPr lang="ru-RU"/>
        </a:p>
      </dgm:t>
    </dgm:pt>
    <dgm:pt modelId="{8A991E33-68CB-4F21-8932-7A24C1E7D8BB}" type="pres">
      <dgm:prSet presAssocID="{13F6794C-69C5-48E4-8D59-4BFA296294E9}" presName="hSp" presStyleCnt="0"/>
      <dgm:spPr/>
    </dgm:pt>
    <dgm:pt modelId="{5F7F6049-16EB-4FC2-8C83-126CD279128F}" type="pres">
      <dgm:prSet presAssocID="{612A78D6-12A8-41C0-AB3F-FEF098F41E77}" presName="vertFlow" presStyleCnt="0"/>
      <dgm:spPr/>
    </dgm:pt>
    <dgm:pt modelId="{D373D62D-DE21-41A1-BE97-19086018C9A7}" type="pres">
      <dgm:prSet presAssocID="{612A78D6-12A8-41C0-AB3F-FEF098F41E77}" presName="header" presStyleLbl="node1" presStyleIdx="1" presStyleCnt="5" custScaleY="283160" custLinFactNeighborX="-3590" custLinFactNeighborY="80132"/>
      <dgm:spPr/>
      <dgm:t>
        <a:bodyPr/>
        <a:lstStyle/>
        <a:p>
          <a:endParaRPr lang="ru-RU"/>
        </a:p>
      </dgm:t>
    </dgm:pt>
    <dgm:pt modelId="{9511905A-B5E4-4E23-8C97-589B44F95A30}" type="pres">
      <dgm:prSet presAssocID="{612A78D6-12A8-41C0-AB3F-FEF098F41E77}" presName="hSp" presStyleCnt="0"/>
      <dgm:spPr/>
    </dgm:pt>
    <dgm:pt modelId="{6CDE0473-D2C9-4206-8181-6FDE30DCB585}" type="pres">
      <dgm:prSet presAssocID="{C2EAF042-F78E-4B3C-B315-9EBCD9A67F9E}" presName="vertFlow" presStyleCnt="0"/>
      <dgm:spPr/>
    </dgm:pt>
    <dgm:pt modelId="{4B3470AC-A935-449E-9AF0-0335F1D498B8}" type="pres">
      <dgm:prSet presAssocID="{C2EAF042-F78E-4B3C-B315-9EBCD9A67F9E}" presName="header" presStyleLbl="node1" presStyleIdx="2" presStyleCnt="5" custScaleY="429922" custLinFactX="17496" custLinFactNeighborX="100000" custLinFactNeighborY="-18794"/>
      <dgm:spPr/>
      <dgm:t>
        <a:bodyPr/>
        <a:lstStyle/>
        <a:p>
          <a:endParaRPr lang="ru-RU"/>
        </a:p>
      </dgm:t>
    </dgm:pt>
    <dgm:pt modelId="{2407CCB2-854F-4A0A-AB39-97750BB2827E}" type="pres">
      <dgm:prSet presAssocID="{C2EAF042-F78E-4B3C-B315-9EBCD9A67F9E}" presName="hSp" presStyleCnt="0"/>
      <dgm:spPr/>
    </dgm:pt>
    <dgm:pt modelId="{1FA0F370-6A09-4C94-B797-F2B7384F0946}" type="pres">
      <dgm:prSet presAssocID="{F867765C-B2F4-434F-9A81-6C0ED81C9C33}" presName="vertFlow" presStyleCnt="0"/>
      <dgm:spPr/>
    </dgm:pt>
    <dgm:pt modelId="{F2E21A27-862E-4C33-A71D-5A89916C8B71}" type="pres">
      <dgm:prSet presAssocID="{F867765C-B2F4-434F-9A81-6C0ED81C9C33}" presName="header" presStyleLbl="node1" presStyleIdx="3" presStyleCnt="5" custScaleX="110596" custScaleY="186330" custLinFactX="26570" custLinFactY="6169" custLinFactNeighborX="100000" custLinFactNeighborY="100000"/>
      <dgm:spPr/>
      <dgm:t>
        <a:bodyPr/>
        <a:lstStyle/>
        <a:p>
          <a:endParaRPr lang="ru-RU"/>
        </a:p>
      </dgm:t>
    </dgm:pt>
    <dgm:pt modelId="{13800DE3-F7B8-44C5-BC58-0A0CCB223EB2}" type="pres">
      <dgm:prSet presAssocID="{F867765C-B2F4-434F-9A81-6C0ED81C9C33}" presName="hSp" presStyleCnt="0"/>
      <dgm:spPr/>
    </dgm:pt>
    <dgm:pt modelId="{6D64AD40-2208-4CC0-B861-CD03E321C765}" type="pres">
      <dgm:prSet presAssocID="{7508DB53-05A9-43A6-B034-951AD355DEEE}" presName="vertFlow" presStyleCnt="0"/>
      <dgm:spPr/>
    </dgm:pt>
    <dgm:pt modelId="{F26BE1A4-CBD7-4B9C-B4BD-030009414267}" type="pres">
      <dgm:prSet presAssocID="{7508DB53-05A9-43A6-B034-951AD355DEEE}" presName="header" presStyleLbl="node1" presStyleIdx="4" presStyleCnt="5" custScaleY="242373" custLinFactX="-100000" custLinFactNeighborX="-128229" custLinFactNeighborY="87032"/>
      <dgm:spPr/>
      <dgm:t>
        <a:bodyPr/>
        <a:lstStyle/>
        <a:p>
          <a:endParaRPr lang="ru-RU"/>
        </a:p>
      </dgm:t>
    </dgm:pt>
  </dgm:ptLst>
  <dgm:cxnLst>
    <dgm:cxn modelId="{2D6B3E39-47C0-475D-BE9A-3A2585EE3C45}" type="presOf" srcId="{C2EAF042-F78E-4B3C-B315-9EBCD9A67F9E}" destId="{4B3470AC-A935-449E-9AF0-0335F1D498B8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7F3F05B4-BFDA-412B-B93C-5ACAFED546A7}" srcId="{DA4469E9-F88F-4CAF-A702-3D5982B57B25}" destId="{7508DB53-05A9-43A6-B034-951AD355DEEE}" srcOrd="4" destOrd="0" parTransId="{23150C73-3721-4E0D-B29E-5F23E461D32F}" sibTransId="{FD97A8AB-DDBE-44B8-8C2C-D46FA6B26ABB}"/>
    <dgm:cxn modelId="{32EB161F-F144-4F72-B0FE-4309F3BE22F2}" srcId="{DA4469E9-F88F-4CAF-A702-3D5982B57B25}" destId="{F867765C-B2F4-434F-9A81-6C0ED81C9C33}" srcOrd="3" destOrd="0" parTransId="{A1CFD37D-9C56-4362-90F8-EFFB6F242D4C}" sibTransId="{AE78876D-03D5-47FE-8BC7-0444158D5F37}"/>
    <dgm:cxn modelId="{031ABF8F-D718-4E96-B5DA-94F66AFEA029}" type="presOf" srcId="{F867765C-B2F4-434F-9A81-6C0ED81C9C33}" destId="{F2E21A27-862E-4C33-A71D-5A89916C8B71}" srcOrd="0" destOrd="0" presId="urn:microsoft.com/office/officeart/2005/8/layout/lProcess1"/>
    <dgm:cxn modelId="{D3E7E01A-9910-4B34-AE45-C6F8DE33E517}" type="presOf" srcId="{7508DB53-05A9-43A6-B034-951AD355DEEE}" destId="{F26BE1A4-CBD7-4B9C-B4BD-030009414267}" srcOrd="0" destOrd="0" presId="urn:microsoft.com/office/officeart/2005/8/layout/lProcess1"/>
    <dgm:cxn modelId="{B453F0E7-7F4E-4274-A7E4-CEEA85D28996}" type="presOf" srcId="{612A78D6-12A8-41C0-AB3F-FEF098F41E77}" destId="{D373D62D-DE21-41A1-BE97-19086018C9A7}" srcOrd="0" destOrd="0" presId="urn:microsoft.com/office/officeart/2005/8/layout/lProcess1"/>
    <dgm:cxn modelId="{3C0D4045-B790-4ECD-BE9E-6A0EC62BC75A}" type="presOf" srcId="{DA4469E9-F88F-4CAF-A702-3D5982B57B25}" destId="{0F88644A-EA31-466B-8E40-905083080F5E}" srcOrd="0" destOrd="0" presId="urn:microsoft.com/office/officeart/2005/8/layout/lProcess1"/>
    <dgm:cxn modelId="{1D8185BD-5A7D-4419-AFFA-D0F3D68AE8CE}" srcId="{DA4469E9-F88F-4CAF-A702-3D5982B57B25}" destId="{612A78D6-12A8-41C0-AB3F-FEF098F41E77}" srcOrd="1" destOrd="0" parTransId="{A7B90BA9-283A-48F1-9B35-77B53002E8C9}" sibTransId="{62BEF446-E231-4FE9-B155-EF579B85CE39}"/>
    <dgm:cxn modelId="{56DB7D66-95AE-4295-AFE1-274CB0C6BDF1}" type="presOf" srcId="{13F6794C-69C5-48E4-8D59-4BFA296294E9}" destId="{D2D8370A-A4A9-466B-BA7D-9994BA37090A}" srcOrd="0" destOrd="0" presId="urn:microsoft.com/office/officeart/2005/8/layout/lProcess1"/>
    <dgm:cxn modelId="{EBAB2C4F-C898-4364-9004-956635A904DD}" srcId="{DA4469E9-F88F-4CAF-A702-3D5982B57B25}" destId="{C2EAF042-F78E-4B3C-B315-9EBCD9A67F9E}" srcOrd="2" destOrd="0" parTransId="{FD11CBEB-55A5-4C46-A183-7CD86D4BDEF5}" sibTransId="{DA38FBA2-9E51-46DA-86B8-29E03A37F08F}"/>
    <dgm:cxn modelId="{F30FED16-AD9C-4032-8544-E04FD5E5AE65}" type="presParOf" srcId="{0F88644A-EA31-466B-8E40-905083080F5E}" destId="{70A18DC5-ABF6-4996-901F-82BE60AB147B}" srcOrd="0" destOrd="0" presId="urn:microsoft.com/office/officeart/2005/8/layout/lProcess1"/>
    <dgm:cxn modelId="{469ACDD1-2944-477F-A80B-5D86D43E8B80}" type="presParOf" srcId="{70A18DC5-ABF6-4996-901F-82BE60AB147B}" destId="{D2D8370A-A4A9-466B-BA7D-9994BA37090A}" srcOrd="0" destOrd="0" presId="urn:microsoft.com/office/officeart/2005/8/layout/lProcess1"/>
    <dgm:cxn modelId="{0333332E-D2DE-4602-871E-78FC6F1F9A58}" type="presParOf" srcId="{0F88644A-EA31-466B-8E40-905083080F5E}" destId="{8A991E33-68CB-4F21-8932-7A24C1E7D8BB}" srcOrd="1" destOrd="0" presId="urn:microsoft.com/office/officeart/2005/8/layout/lProcess1"/>
    <dgm:cxn modelId="{2C84866E-862A-4ED6-8783-45BD8E4DA81F}" type="presParOf" srcId="{0F88644A-EA31-466B-8E40-905083080F5E}" destId="{5F7F6049-16EB-4FC2-8C83-126CD279128F}" srcOrd="2" destOrd="0" presId="urn:microsoft.com/office/officeart/2005/8/layout/lProcess1"/>
    <dgm:cxn modelId="{96E36910-9B37-4641-82E2-80BCFC3010EB}" type="presParOf" srcId="{5F7F6049-16EB-4FC2-8C83-126CD279128F}" destId="{D373D62D-DE21-41A1-BE97-19086018C9A7}" srcOrd="0" destOrd="0" presId="urn:microsoft.com/office/officeart/2005/8/layout/lProcess1"/>
    <dgm:cxn modelId="{91C742D3-B2BD-420F-870D-FFA613C87EE2}" type="presParOf" srcId="{0F88644A-EA31-466B-8E40-905083080F5E}" destId="{9511905A-B5E4-4E23-8C97-589B44F95A30}" srcOrd="3" destOrd="0" presId="urn:microsoft.com/office/officeart/2005/8/layout/lProcess1"/>
    <dgm:cxn modelId="{450A31F7-A592-41AB-BA01-A8240463BA27}" type="presParOf" srcId="{0F88644A-EA31-466B-8E40-905083080F5E}" destId="{6CDE0473-D2C9-4206-8181-6FDE30DCB585}" srcOrd="4" destOrd="0" presId="urn:microsoft.com/office/officeart/2005/8/layout/lProcess1"/>
    <dgm:cxn modelId="{E2E58FF8-BBB8-4C41-9964-74CFF703BBF3}" type="presParOf" srcId="{6CDE0473-D2C9-4206-8181-6FDE30DCB585}" destId="{4B3470AC-A935-449E-9AF0-0335F1D498B8}" srcOrd="0" destOrd="0" presId="urn:microsoft.com/office/officeart/2005/8/layout/lProcess1"/>
    <dgm:cxn modelId="{275ED063-A89F-48D1-953B-994FCACE028E}" type="presParOf" srcId="{0F88644A-EA31-466B-8E40-905083080F5E}" destId="{2407CCB2-854F-4A0A-AB39-97750BB2827E}" srcOrd="5" destOrd="0" presId="urn:microsoft.com/office/officeart/2005/8/layout/lProcess1"/>
    <dgm:cxn modelId="{4B94610C-7630-4B50-A96E-DC6CE77B86DA}" type="presParOf" srcId="{0F88644A-EA31-466B-8E40-905083080F5E}" destId="{1FA0F370-6A09-4C94-B797-F2B7384F0946}" srcOrd="6" destOrd="0" presId="urn:microsoft.com/office/officeart/2005/8/layout/lProcess1"/>
    <dgm:cxn modelId="{DA25FBE4-882B-4898-8BD9-CFC7640D5124}" type="presParOf" srcId="{1FA0F370-6A09-4C94-B797-F2B7384F0946}" destId="{F2E21A27-862E-4C33-A71D-5A89916C8B71}" srcOrd="0" destOrd="0" presId="urn:microsoft.com/office/officeart/2005/8/layout/lProcess1"/>
    <dgm:cxn modelId="{C3697C62-0FEA-4722-B979-01DF9FB8C1EF}" type="presParOf" srcId="{0F88644A-EA31-466B-8E40-905083080F5E}" destId="{13800DE3-F7B8-44C5-BC58-0A0CCB223EB2}" srcOrd="7" destOrd="0" presId="urn:microsoft.com/office/officeart/2005/8/layout/lProcess1"/>
    <dgm:cxn modelId="{E324D25D-8B19-455C-BF44-09D13908435C}" type="presParOf" srcId="{0F88644A-EA31-466B-8E40-905083080F5E}" destId="{6D64AD40-2208-4CC0-B861-CD03E321C765}" srcOrd="8" destOrd="0" presId="urn:microsoft.com/office/officeart/2005/8/layout/lProcess1"/>
    <dgm:cxn modelId="{AA878D66-744C-4643-A5DD-728F35EE83EF}" type="presParOf" srcId="{6D64AD40-2208-4CC0-B861-CD03E321C765}" destId="{F26BE1A4-CBD7-4B9C-B4BD-030009414267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«Пассажирский транспорт общего пользования»</a:t>
          </a:r>
          <a:endParaRPr lang="ru-RU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F57972A2-5CD3-4411-82CA-3513AF6F9B8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«Дороги Подмосковья»</a:t>
          </a:r>
          <a:endParaRPr lang="ru-RU" dirty="0"/>
        </a:p>
      </dgm:t>
    </dgm:pt>
    <dgm:pt modelId="{00FCA79F-2832-4283-BC45-06470C337B4F}" type="sibTrans" cxnId="{BC3374DD-8CA4-4095-B73D-9EE1BFD71BA3}">
      <dgm:prSet/>
      <dgm:spPr/>
      <dgm:t>
        <a:bodyPr/>
        <a:lstStyle/>
        <a:p>
          <a:endParaRPr lang="ru-RU"/>
        </a:p>
      </dgm:t>
    </dgm:pt>
    <dgm:pt modelId="{02B6EF53-D9FE-44BC-A13E-B0470A4D40AD}" type="parTrans" cxnId="{BC3374DD-8CA4-4095-B73D-9EE1BFD71BA3}">
      <dgm:prSet/>
      <dgm:spPr/>
      <dgm:t>
        <a:bodyPr/>
        <a:lstStyle/>
        <a:p>
          <a:endParaRPr lang="ru-RU"/>
        </a:p>
      </dgm:t>
    </dgm:pt>
    <dgm:pt modelId="{0636CC1B-E2FA-4C5D-911F-AFF2EEF8E275}">
      <dgm:prSet/>
      <dgm:spPr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r>
            <a:rPr lang="ru-RU" b="0" i="0" u="none" dirty="0" smtClean="0"/>
            <a:t>«Безопасность дорожного движения»</a:t>
          </a:r>
          <a:endParaRPr lang="ru-RU" dirty="0"/>
        </a:p>
      </dgm:t>
    </dgm:pt>
    <dgm:pt modelId="{A49F91F7-82BB-4E21-85CE-C29B9FDADB85}" type="sibTrans" cxnId="{CD2BF3D1-CC76-41C6-8937-6BD6BC772616}">
      <dgm:prSet/>
      <dgm:spPr/>
      <dgm:t>
        <a:bodyPr/>
        <a:lstStyle/>
        <a:p>
          <a:endParaRPr lang="ru-RU"/>
        </a:p>
      </dgm:t>
    </dgm:pt>
    <dgm:pt modelId="{B372F69F-C094-4C07-9853-33A3F1D3B046}" type="parTrans" cxnId="{CD2BF3D1-CC76-41C6-8937-6BD6BC772616}">
      <dgm:prSet/>
      <dgm:spPr/>
      <dgm:t>
        <a:bodyPr/>
        <a:lstStyle/>
        <a:p>
          <a:endParaRPr lang="ru-RU"/>
        </a:p>
      </dgm:t>
    </dgm:pt>
    <dgm:pt modelId="{B4ACB7EC-EEEE-458A-B109-6EF408B5776E}">
      <dgm:prSet/>
      <dgm:spPr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r>
            <a:rPr lang="ru-RU" b="0" i="0" u="none" dirty="0" smtClean="0"/>
            <a:t>«Обеспечивающая подпрограмма»</a:t>
          </a:r>
          <a:endParaRPr lang="ru-RU" dirty="0"/>
        </a:p>
      </dgm:t>
    </dgm:pt>
    <dgm:pt modelId="{C3C7D963-370C-429A-B8B7-2035E7CA5969}" type="parTrans" cxnId="{59CD44E0-5126-4492-9F4A-9D1D2DFDD13E}">
      <dgm:prSet/>
      <dgm:spPr/>
      <dgm:t>
        <a:bodyPr/>
        <a:lstStyle/>
        <a:p>
          <a:endParaRPr lang="ru-RU"/>
        </a:p>
      </dgm:t>
    </dgm:pt>
    <dgm:pt modelId="{E166E72E-3DE6-4FD9-9499-7219301EEACC}" type="sibTrans" cxnId="{59CD44E0-5126-4492-9F4A-9D1D2DFDD13E}">
      <dgm:prSet/>
      <dgm:spPr/>
      <dgm:t>
        <a:bodyPr/>
        <a:lstStyle/>
        <a:p>
          <a:endParaRPr lang="ru-RU"/>
        </a:p>
      </dgm:t>
    </dgm:pt>
    <dgm:pt modelId="{513B098B-B540-4A97-80C2-02B0E0F62994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B26367D9-B5B9-43A6-847D-F04000389F81}" type="pres">
      <dgm:prSet presAssocID="{13F6794C-69C5-48E4-8D59-4BFA296294E9}" presName="vertFlow" presStyleCnt="0"/>
      <dgm:spPr/>
    </dgm:pt>
    <dgm:pt modelId="{F395B06D-8D83-40DF-8810-C05646FDEDB3}" type="pres">
      <dgm:prSet presAssocID="{13F6794C-69C5-48E4-8D59-4BFA296294E9}" presName="header" presStyleLbl="node1" presStyleIdx="0" presStyleCnt="4" custScaleY="183870"/>
      <dgm:spPr/>
      <dgm:t>
        <a:bodyPr/>
        <a:lstStyle/>
        <a:p>
          <a:endParaRPr lang="ru-RU"/>
        </a:p>
      </dgm:t>
    </dgm:pt>
    <dgm:pt modelId="{A1E27C0C-1262-49FE-B1B5-BAD1ACD595AC}" type="pres">
      <dgm:prSet presAssocID="{13F6794C-69C5-48E4-8D59-4BFA296294E9}" presName="hSp" presStyleCnt="0"/>
      <dgm:spPr/>
    </dgm:pt>
    <dgm:pt modelId="{B5E864DD-F796-4A41-B9CE-23A890AE6D0E}" type="pres">
      <dgm:prSet presAssocID="{F57972A2-5CD3-4411-82CA-3513AF6F9B86}" presName="vertFlow" presStyleCnt="0"/>
      <dgm:spPr/>
    </dgm:pt>
    <dgm:pt modelId="{7F8BEC38-7F27-4AAF-B9F7-4F202527DB1E}" type="pres">
      <dgm:prSet presAssocID="{F57972A2-5CD3-4411-82CA-3513AF6F9B86}" presName="header" presStyleLbl="node1" presStyleIdx="1" presStyleCnt="4"/>
      <dgm:spPr/>
      <dgm:t>
        <a:bodyPr/>
        <a:lstStyle/>
        <a:p>
          <a:endParaRPr lang="ru-RU"/>
        </a:p>
      </dgm:t>
    </dgm:pt>
    <dgm:pt modelId="{CA44AF09-E84E-407E-B2F1-1BF114A2A8E6}" type="pres">
      <dgm:prSet presAssocID="{F57972A2-5CD3-4411-82CA-3513AF6F9B86}" presName="hSp" presStyleCnt="0"/>
      <dgm:spPr/>
    </dgm:pt>
    <dgm:pt modelId="{CF762C9E-61A3-4328-94E1-F3F9B55366C8}" type="pres">
      <dgm:prSet presAssocID="{0636CC1B-E2FA-4C5D-911F-AFF2EEF8E275}" presName="vertFlow" presStyleCnt="0"/>
      <dgm:spPr/>
    </dgm:pt>
    <dgm:pt modelId="{9B957325-5096-4CDC-B6E4-DD0817516840}" type="pres">
      <dgm:prSet presAssocID="{0636CC1B-E2FA-4C5D-911F-AFF2EEF8E275}" presName="header" presStyleLbl="node1" presStyleIdx="2" presStyleCnt="4"/>
      <dgm:spPr/>
      <dgm:t>
        <a:bodyPr/>
        <a:lstStyle/>
        <a:p>
          <a:endParaRPr lang="ru-RU"/>
        </a:p>
      </dgm:t>
    </dgm:pt>
    <dgm:pt modelId="{DF34D56E-8CF8-4664-943E-4998C6D32E9E}" type="pres">
      <dgm:prSet presAssocID="{0636CC1B-E2FA-4C5D-911F-AFF2EEF8E275}" presName="hSp" presStyleCnt="0"/>
      <dgm:spPr/>
    </dgm:pt>
    <dgm:pt modelId="{89D3DEC6-7F90-4E56-BF8C-04C90A30473E}" type="pres">
      <dgm:prSet presAssocID="{B4ACB7EC-EEEE-458A-B109-6EF408B5776E}" presName="vertFlow" presStyleCnt="0"/>
      <dgm:spPr/>
    </dgm:pt>
    <dgm:pt modelId="{A2F30530-2F1C-4CB9-8048-D84667B149A5}" type="pres">
      <dgm:prSet presAssocID="{B4ACB7EC-EEEE-458A-B109-6EF408B5776E}" presName="header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E08879A2-C65B-4A68-8A45-DAF79DC4B362}" type="presOf" srcId="{F57972A2-5CD3-4411-82CA-3513AF6F9B86}" destId="{7F8BEC38-7F27-4AAF-B9F7-4F202527DB1E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965D7249-BA8F-4FD3-B7E8-388032D58DFC}" type="presOf" srcId="{13F6794C-69C5-48E4-8D59-4BFA296294E9}" destId="{F395B06D-8D83-40DF-8810-C05646FDEDB3}" srcOrd="0" destOrd="0" presId="urn:microsoft.com/office/officeart/2005/8/layout/lProcess1"/>
    <dgm:cxn modelId="{E9B0107E-7992-44F5-B2E8-894E7EC7F669}" type="presOf" srcId="{DA4469E9-F88F-4CAF-A702-3D5982B57B25}" destId="{513B098B-B540-4A97-80C2-02B0E0F62994}" srcOrd="0" destOrd="0" presId="urn:microsoft.com/office/officeart/2005/8/layout/lProcess1"/>
    <dgm:cxn modelId="{BBCFB0B1-E020-469E-A192-B7A1C2A43C71}" type="presOf" srcId="{0636CC1B-E2FA-4C5D-911F-AFF2EEF8E275}" destId="{9B957325-5096-4CDC-B6E4-DD0817516840}" srcOrd="0" destOrd="0" presId="urn:microsoft.com/office/officeart/2005/8/layout/lProcess1"/>
    <dgm:cxn modelId="{CD2BF3D1-CC76-41C6-8937-6BD6BC772616}" srcId="{DA4469E9-F88F-4CAF-A702-3D5982B57B25}" destId="{0636CC1B-E2FA-4C5D-911F-AFF2EEF8E275}" srcOrd="2" destOrd="0" parTransId="{B372F69F-C094-4C07-9853-33A3F1D3B046}" sibTransId="{A49F91F7-82BB-4E21-85CE-C29B9FDADB85}"/>
    <dgm:cxn modelId="{83DBE605-2CE5-4C84-9798-0F366DA59B94}" type="presOf" srcId="{B4ACB7EC-EEEE-458A-B109-6EF408B5776E}" destId="{A2F30530-2F1C-4CB9-8048-D84667B149A5}" srcOrd="0" destOrd="0" presId="urn:microsoft.com/office/officeart/2005/8/layout/lProcess1"/>
    <dgm:cxn modelId="{BC3374DD-8CA4-4095-B73D-9EE1BFD71BA3}" srcId="{DA4469E9-F88F-4CAF-A702-3D5982B57B25}" destId="{F57972A2-5CD3-4411-82CA-3513AF6F9B86}" srcOrd="1" destOrd="0" parTransId="{02B6EF53-D9FE-44BC-A13E-B0470A4D40AD}" sibTransId="{00FCA79F-2832-4283-BC45-06470C337B4F}"/>
    <dgm:cxn modelId="{59CD44E0-5126-4492-9F4A-9D1D2DFDD13E}" srcId="{DA4469E9-F88F-4CAF-A702-3D5982B57B25}" destId="{B4ACB7EC-EEEE-458A-B109-6EF408B5776E}" srcOrd="3" destOrd="0" parTransId="{C3C7D963-370C-429A-B8B7-2035E7CA5969}" sibTransId="{E166E72E-3DE6-4FD9-9499-7219301EEACC}"/>
    <dgm:cxn modelId="{92D6E6C0-4B2F-4A6D-AB2A-95783B703795}" type="presParOf" srcId="{513B098B-B540-4A97-80C2-02B0E0F62994}" destId="{B26367D9-B5B9-43A6-847D-F04000389F81}" srcOrd="0" destOrd="0" presId="urn:microsoft.com/office/officeart/2005/8/layout/lProcess1"/>
    <dgm:cxn modelId="{453578FE-AE0B-4BA6-93EF-1C3DEC5EF2AA}" type="presParOf" srcId="{B26367D9-B5B9-43A6-847D-F04000389F81}" destId="{F395B06D-8D83-40DF-8810-C05646FDEDB3}" srcOrd="0" destOrd="0" presId="urn:microsoft.com/office/officeart/2005/8/layout/lProcess1"/>
    <dgm:cxn modelId="{8A67F27A-0AE5-42B9-850C-2DCC2D902AA4}" type="presParOf" srcId="{513B098B-B540-4A97-80C2-02B0E0F62994}" destId="{A1E27C0C-1262-49FE-B1B5-BAD1ACD595AC}" srcOrd="1" destOrd="0" presId="urn:microsoft.com/office/officeart/2005/8/layout/lProcess1"/>
    <dgm:cxn modelId="{589F135D-5290-462F-B717-8F74DAE8F202}" type="presParOf" srcId="{513B098B-B540-4A97-80C2-02B0E0F62994}" destId="{B5E864DD-F796-4A41-B9CE-23A890AE6D0E}" srcOrd="2" destOrd="0" presId="urn:microsoft.com/office/officeart/2005/8/layout/lProcess1"/>
    <dgm:cxn modelId="{790DAAC9-0146-4964-8E92-C2AA6E96E18D}" type="presParOf" srcId="{B5E864DD-F796-4A41-B9CE-23A890AE6D0E}" destId="{7F8BEC38-7F27-4AAF-B9F7-4F202527DB1E}" srcOrd="0" destOrd="0" presId="urn:microsoft.com/office/officeart/2005/8/layout/lProcess1"/>
    <dgm:cxn modelId="{DF55C0C6-630A-4B1E-B9AC-5450F8F9DB90}" type="presParOf" srcId="{513B098B-B540-4A97-80C2-02B0E0F62994}" destId="{CA44AF09-E84E-407E-B2F1-1BF114A2A8E6}" srcOrd="3" destOrd="0" presId="urn:microsoft.com/office/officeart/2005/8/layout/lProcess1"/>
    <dgm:cxn modelId="{1261A5EA-4F29-4D65-9404-DD573BED84AC}" type="presParOf" srcId="{513B098B-B540-4A97-80C2-02B0E0F62994}" destId="{CF762C9E-61A3-4328-94E1-F3F9B55366C8}" srcOrd="4" destOrd="0" presId="urn:microsoft.com/office/officeart/2005/8/layout/lProcess1"/>
    <dgm:cxn modelId="{A88A90BE-6DB5-4FBB-BA71-2D556088BE2E}" type="presParOf" srcId="{CF762C9E-61A3-4328-94E1-F3F9B55366C8}" destId="{9B957325-5096-4CDC-B6E4-DD0817516840}" srcOrd="0" destOrd="0" presId="urn:microsoft.com/office/officeart/2005/8/layout/lProcess1"/>
    <dgm:cxn modelId="{E3D4124A-EA17-4BFE-8CD6-BD23702480CA}" type="presParOf" srcId="{513B098B-B540-4A97-80C2-02B0E0F62994}" destId="{DF34D56E-8CF8-4664-943E-4998C6D32E9E}" srcOrd="5" destOrd="0" presId="urn:microsoft.com/office/officeart/2005/8/layout/lProcess1"/>
    <dgm:cxn modelId="{951C931F-D3D9-4375-A0D6-29F1D6A8B40E}" type="presParOf" srcId="{513B098B-B540-4A97-80C2-02B0E0F62994}" destId="{89D3DEC6-7F90-4E56-BF8C-04C90A30473E}" srcOrd="6" destOrd="0" presId="urn:microsoft.com/office/officeart/2005/8/layout/lProcess1"/>
    <dgm:cxn modelId="{60AC7EE2-6F34-4A33-80E0-50866B678449}" type="presParOf" srcId="{89D3DEC6-7F90-4E56-BF8C-04C90A30473E}" destId="{A2F30530-2F1C-4CB9-8048-D84667B149A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услуг»</a:t>
          </a:r>
          <a:endParaRPr lang="ru-RU" sz="12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12A78D6-12A8-41C0-AB3F-FEF098F41E7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«Развитие информационной и технологической инфраструктуры экосистемы цифровой экономики муниципального образования Московской области»</a:t>
          </a:r>
          <a:endParaRPr lang="ru-RU" sz="1400" dirty="0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F867765C-B2F4-434F-9A81-6C0ED81C9C3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«Обеспечивающая подпрограмма»</a:t>
          </a:r>
          <a:endParaRPr lang="ru-RU" sz="1400" dirty="0"/>
        </a:p>
      </dgm:t>
    </dgm:pt>
    <dgm:pt modelId="{A1CFD37D-9C56-4362-90F8-EFFB6F242D4C}" type="parTrans" cxnId="{32EB161F-F144-4F72-B0FE-4309F3BE22F2}">
      <dgm:prSet/>
      <dgm:spPr/>
      <dgm:t>
        <a:bodyPr/>
        <a:lstStyle/>
        <a:p>
          <a:endParaRPr lang="ru-RU"/>
        </a:p>
      </dgm:t>
    </dgm:pt>
    <dgm:pt modelId="{AE78876D-03D5-47FE-8BC7-0444158D5F37}" type="sibTrans" cxnId="{32EB161F-F144-4F72-B0FE-4309F3BE22F2}">
      <dgm:prSet/>
      <dgm:spPr/>
      <dgm:t>
        <a:bodyPr/>
        <a:lstStyle/>
        <a:p>
          <a:endParaRPr lang="ru-RU"/>
        </a:p>
      </dgm:t>
    </dgm:pt>
    <dgm:pt modelId="{5FDD9E5B-1E5A-4E1A-94B4-D110CB4A8BFB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F250D0F9-CBA4-4D43-A574-7C7EFDD7349C}" type="pres">
      <dgm:prSet presAssocID="{13F6794C-69C5-48E4-8D59-4BFA296294E9}" presName="vertFlow" presStyleCnt="0"/>
      <dgm:spPr/>
    </dgm:pt>
    <dgm:pt modelId="{35D212A7-4751-45F7-BC61-2DD018DEB1D3}" type="pres">
      <dgm:prSet presAssocID="{13F6794C-69C5-48E4-8D59-4BFA296294E9}" presName="header" presStyleLbl="node1" presStyleIdx="0" presStyleCnt="3" custScaleY="281709"/>
      <dgm:spPr/>
      <dgm:t>
        <a:bodyPr/>
        <a:lstStyle/>
        <a:p>
          <a:endParaRPr lang="ru-RU"/>
        </a:p>
      </dgm:t>
    </dgm:pt>
    <dgm:pt modelId="{5989F1AB-974A-4277-B423-5DAB5D9B4E2B}" type="pres">
      <dgm:prSet presAssocID="{13F6794C-69C5-48E4-8D59-4BFA296294E9}" presName="hSp" presStyleCnt="0"/>
      <dgm:spPr/>
    </dgm:pt>
    <dgm:pt modelId="{D227C381-4AD0-4C02-AA6B-D6C08BCED879}" type="pres">
      <dgm:prSet presAssocID="{612A78D6-12A8-41C0-AB3F-FEF098F41E77}" presName="vertFlow" presStyleCnt="0"/>
      <dgm:spPr/>
    </dgm:pt>
    <dgm:pt modelId="{53BA75F5-23C9-4213-AF14-6527CF58088A}" type="pres">
      <dgm:prSet presAssocID="{612A78D6-12A8-41C0-AB3F-FEF098F41E77}" presName="header" presStyleLbl="node1" presStyleIdx="1" presStyleCnt="3" custScaleY="314044"/>
      <dgm:spPr/>
      <dgm:t>
        <a:bodyPr/>
        <a:lstStyle/>
        <a:p>
          <a:endParaRPr lang="ru-RU"/>
        </a:p>
      </dgm:t>
    </dgm:pt>
    <dgm:pt modelId="{B54FD743-A1EF-4437-96B4-8A47EC7FF047}" type="pres">
      <dgm:prSet presAssocID="{612A78D6-12A8-41C0-AB3F-FEF098F41E77}" presName="hSp" presStyleCnt="0"/>
      <dgm:spPr/>
    </dgm:pt>
    <dgm:pt modelId="{0CBD3EE5-7342-4831-B3B0-9007008A2552}" type="pres">
      <dgm:prSet presAssocID="{F867765C-B2F4-434F-9A81-6C0ED81C9C33}" presName="vertFlow" presStyleCnt="0"/>
      <dgm:spPr/>
    </dgm:pt>
    <dgm:pt modelId="{765982F0-5E73-42A1-A75F-F96FF51D6F14}" type="pres">
      <dgm:prSet presAssocID="{F867765C-B2F4-434F-9A81-6C0ED81C9C33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0610A5E8-903B-47CE-B983-E89F30B43072}" type="presOf" srcId="{F867765C-B2F4-434F-9A81-6C0ED81C9C33}" destId="{765982F0-5E73-42A1-A75F-F96FF51D6F14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E38B58C5-32C5-43BC-A1B0-F8F1FFB1C7B5}" type="presOf" srcId="{DA4469E9-F88F-4CAF-A702-3D5982B57B25}" destId="{5FDD9E5B-1E5A-4E1A-94B4-D110CB4A8BFB}" srcOrd="0" destOrd="0" presId="urn:microsoft.com/office/officeart/2005/8/layout/lProcess1"/>
    <dgm:cxn modelId="{32EB161F-F144-4F72-B0FE-4309F3BE22F2}" srcId="{DA4469E9-F88F-4CAF-A702-3D5982B57B25}" destId="{F867765C-B2F4-434F-9A81-6C0ED81C9C33}" srcOrd="2" destOrd="0" parTransId="{A1CFD37D-9C56-4362-90F8-EFFB6F242D4C}" sibTransId="{AE78876D-03D5-47FE-8BC7-0444158D5F37}"/>
    <dgm:cxn modelId="{8ED5D128-D9D3-42A2-90D0-EE7A42F8269F}" type="presOf" srcId="{612A78D6-12A8-41C0-AB3F-FEF098F41E77}" destId="{53BA75F5-23C9-4213-AF14-6527CF58088A}" srcOrd="0" destOrd="0" presId="urn:microsoft.com/office/officeart/2005/8/layout/lProcess1"/>
    <dgm:cxn modelId="{1D8185BD-5A7D-4419-AFFA-D0F3D68AE8CE}" srcId="{DA4469E9-F88F-4CAF-A702-3D5982B57B25}" destId="{612A78D6-12A8-41C0-AB3F-FEF098F41E77}" srcOrd="1" destOrd="0" parTransId="{A7B90BA9-283A-48F1-9B35-77B53002E8C9}" sibTransId="{62BEF446-E231-4FE9-B155-EF579B85CE39}"/>
    <dgm:cxn modelId="{AFA5AF8D-4449-4234-A417-28B760E1E5A3}" type="presOf" srcId="{13F6794C-69C5-48E4-8D59-4BFA296294E9}" destId="{35D212A7-4751-45F7-BC61-2DD018DEB1D3}" srcOrd="0" destOrd="0" presId="urn:microsoft.com/office/officeart/2005/8/layout/lProcess1"/>
    <dgm:cxn modelId="{28E4A50C-EA4A-4326-BA9E-94DE05663090}" type="presParOf" srcId="{5FDD9E5B-1E5A-4E1A-94B4-D110CB4A8BFB}" destId="{F250D0F9-CBA4-4D43-A574-7C7EFDD7349C}" srcOrd="0" destOrd="0" presId="urn:microsoft.com/office/officeart/2005/8/layout/lProcess1"/>
    <dgm:cxn modelId="{59F77286-9E2C-44C1-AB41-0543B4F48CC6}" type="presParOf" srcId="{F250D0F9-CBA4-4D43-A574-7C7EFDD7349C}" destId="{35D212A7-4751-45F7-BC61-2DD018DEB1D3}" srcOrd="0" destOrd="0" presId="urn:microsoft.com/office/officeart/2005/8/layout/lProcess1"/>
    <dgm:cxn modelId="{F6D93C1A-96EF-46CB-B5BB-05D04F7C6DC4}" type="presParOf" srcId="{5FDD9E5B-1E5A-4E1A-94B4-D110CB4A8BFB}" destId="{5989F1AB-974A-4277-B423-5DAB5D9B4E2B}" srcOrd="1" destOrd="0" presId="urn:microsoft.com/office/officeart/2005/8/layout/lProcess1"/>
    <dgm:cxn modelId="{F343D3B1-D26E-499F-A0E0-928567636301}" type="presParOf" srcId="{5FDD9E5B-1E5A-4E1A-94B4-D110CB4A8BFB}" destId="{D227C381-4AD0-4C02-AA6B-D6C08BCED879}" srcOrd="2" destOrd="0" presId="urn:microsoft.com/office/officeart/2005/8/layout/lProcess1"/>
    <dgm:cxn modelId="{7ADC1F91-00D3-444D-A5B4-ED18E381A09C}" type="presParOf" srcId="{D227C381-4AD0-4C02-AA6B-D6C08BCED879}" destId="{53BA75F5-23C9-4213-AF14-6527CF58088A}" srcOrd="0" destOrd="0" presId="urn:microsoft.com/office/officeart/2005/8/layout/lProcess1"/>
    <dgm:cxn modelId="{24AD0489-F58A-456F-9FA9-92A28D8B91C6}" type="presParOf" srcId="{5FDD9E5B-1E5A-4E1A-94B4-D110CB4A8BFB}" destId="{B54FD743-A1EF-4437-96B4-8A47EC7FF047}" srcOrd="3" destOrd="0" presId="urn:microsoft.com/office/officeart/2005/8/layout/lProcess1"/>
    <dgm:cxn modelId="{EDE41D91-F606-43BC-BE10-BBC545C28C64}" type="presParOf" srcId="{5FDD9E5B-1E5A-4E1A-94B4-D110CB4A8BFB}" destId="{0CBD3EE5-7342-4831-B3B0-9007008A2552}" srcOrd="4" destOrd="0" presId="urn:microsoft.com/office/officeart/2005/8/layout/lProcess1"/>
    <dgm:cxn modelId="{6BAA0666-40AE-4E8D-9180-F2ED8857BAAD}" type="presParOf" srcId="{0CBD3EE5-7342-4831-B3B0-9007008A2552}" destId="{765982F0-5E73-42A1-A75F-F96FF51D6F14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«Комфортная городская среда»</a:t>
          </a:r>
          <a:endParaRPr lang="ru-RU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12A78D6-12A8-41C0-AB3F-FEF098F41E7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«Создание условий для обеспечения комфортного проживания жителей, в том числе в многоквартирных домах на территории Московской области»</a:t>
          </a:r>
          <a:endParaRPr lang="ru-RU" dirty="0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F867765C-B2F4-434F-9A81-6C0ED81C9C3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«Обеспечивающая подпрограмма»</a:t>
          </a:r>
          <a:endParaRPr lang="ru-RU" dirty="0"/>
        </a:p>
      </dgm:t>
    </dgm:pt>
    <dgm:pt modelId="{A1CFD37D-9C56-4362-90F8-EFFB6F242D4C}" type="parTrans" cxnId="{32EB161F-F144-4F72-B0FE-4309F3BE22F2}">
      <dgm:prSet/>
      <dgm:spPr/>
      <dgm:t>
        <a:bodyPr/>
        <a:lstStyle/>
        <a:p>
          <a:endParaRPr lang="ru-RU"/>
        </a:p>
      </dgm:t>
    </dgm:pt>
    <dgm:pt modelId="{AE78876D-03D5-47FE-8BC7-0444158D5F37}" type="sibTrans" cxnId="{32EB161F-F144-4F72-B0FE-4309F3BE22F2}">
      <dgm:prSet/>
      <dgm:spPr/>
      <dgm:t>
        <a:bodyPr/>
        <a:lstStyle/>
        <a:p>
          <a:endParaRPr lang="ru-RU"/>
        </a:p>
      </dgm:t>
    </dgm:pt>
    <dgm:pt modelId="{AB8C51E4-6006-467E-BF13-D291AC5E5DA0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DAD54349-D385-4728-A9EB-D5C6BFC93452}" type="pres">
      <dgm:prSet presAssocID="{13F6794C-69C5-48E4-8D59-4BFA296294E9}" presName="vertFlow" presStyleCnt="0"/>
      <dgm:spPr/>
    </dgm:pt>
    <dgm:pt modelId="{DB0E970F-4034-4AB0-9D26-84CC0826C74C}" type="pres">
      <dgm:prSet presAssocID="{13F6794C-69C5-48E4-8D59-4BFA296294E9}" presName="header" presStyleLbl="node1" presStyleIdx="0" presStyleCnt="3" custScaleY="275555"/>
      <dgm:spPr/>
      <dgm:t>
        <a:bodyPr/>
        <a:lstStyle/>
        <a:p>
          <a:endParaRPr lang="ru-RU"/>
        </a:p>
      </dgm:t>
    </dgm:pt>
    <dgm:pt modelId="{69E0EB86-9B97-48A7-B295-F400DBE6E0AE}" type="pres">
      <dgm:prSet presAssocID="{13F6794C-69C5-48E4-8D59-4BFA296294E9}" presName="hSp" presStyleCnt="0"/>
      <dgm:spPr/>
    </dgm:pt>
    <dgm:pt modelId="{DF1CD323-F1BA-444D-A982-97B2A33AFA6A}" type="pres">
      <dgm:prSet presAssocID="{612A78D6-12A8-41C0-AB3F-FEF098F41E77}" presName="vertFlow" presStyleCnt="0"/>
      <dgm:spPr/>
    </dgm:pt>
    <dgm:pt modelId="{E8098425-FAC8-45F7-B674-46F0C26AFA65}" type="pres">
      <dgm:prSet presAssocID="{612A78D6-12A8-41C0-AB3F-FEF098F41E77}" presName="header" presStyleLbl="node1" presStyleIdx="1" presStyleCnt="3" custScaleY="343077"/>
      <dgm:spPr/>
      <dgm:t>
        <a:bodyPr/>
        <a:lstStyle/>
        <a:p>
          <a:endParaRPr lang="ru-RU"/>
        </a:p>
      </dgm:t>
    </dgm:pt>
    <dgm:pt modelId="{D608B7E9-A6D4-43B9-AB02-EC40A2F7B82E}" type="pres">
      <dgm:prSet presAssocID="{612A78D6-12A8-41C0-AB3F-FEF098F41E77}" presName="hSp" presStyleCnt="0"/>
      <dgm:spPr/>
    </dgm:pt>
    <dgm:pt modelId="{EC767885-5D80-4B37-BDA7-81A1D37F69BF}" type="pres">
      <dgm:prSet presAssocID="{F867765C-B2F4-434F-9A81-6C0ED81C9C33}" presName="vertFlow" presStyleCnt="0"/>
      <dgm:spPr/>
    </dgm:pt>
    <dgm:pt modelId="{F0E7486E-522E-492D-B3CB-F0BE322E0B15}" type="pres">
      <dgm:prSet presAssocID="{F867765C-B2F4-434F-9A81-6C0ED81C9C33}" presName="header" presStyleLbl="node1" presStyleIdx="2" presStyleCnt="3" custScaleY="231056"/>
      <dgm:spPr/>
      <dgm:t>
        <a:bodyPr/>
        <a:lstStyle/>
        <a:p>
          <a:endParaRPr lang="ru-RU"/>
        </a:p>
      </dgm:t>
    </dgm:pt>
  </dgm:ptLst>
  <dgm:cxnLst>
    <dgm:cxn modelId="{1ECC936E-5629-4DDD-806E-A5901711F553}" type="presOf" srcId="{612A78D6-12A8-41C0-AB3F-FEF098F41E77}" destId="{E8098425-FAC8-45F7-B674-46F0C26AFA65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32EB161F-F144-4F72-B0FE-4309F3BE22F2}" srcId="{DA4469E9-F88F-4CAF-A702-3D5982B57B25}" destId="{F867765C-B2F4-434F-9A81-6C0ED81C9C33}" srcOrd="2" destOrd="0" parTransId="{A1CFD37D-9C56-4362-90F8-EFFB6F242D4C}" sibTransId="{AE78876D-03D5-47FE-8BC7-0444158D5F37}"/>
    <dgm:cxn modelId="{9DCAB8A7-1514-4974-951A-ADD5F81C3447}" type="presOf" srcId="{F867765C-B2F4-434F-9A81-6C0ED81C9C33}" destId="{F0E7486E-522E-492D-B3CB-F0BE322E0B15}" srcOrd="0" destOrd="0" presId="urn:microsoft.com/office/officeart/2005/8/layout/lProcess1"/>
    <dgm:cxn modelId="{2258B614-F9D5-4843-BE9C-79660883640C}" type="presOf" srcId="{13F6794C-69C5-48E4-8D59-4BFA296294E9}" destId="{DB0E970F-4034-4AB0-9D26-84CC0826C74C}" srcOrd="0" destOrd="0" presId="urn:microsoft.com/office/officeart/2005/8/layout/lProcess1"/>
    <dgm:cxn modelId="{1D8185BD-5A7D-4419-AFFA-D0F3D68AE8CE}" srcId="{DA4469E9-F88F-4CAF-A702-3D5982B57B25}" destId="{612A78D6-12A8-41C0-AB3F-FEF098F41E77}" srcOrd="1" destOrd="0" parTransId="{A7B90BA9-283A-48F1-9B35-77B53002E8C9}" sibTransId="{62BEF446-E231-4FE9-B155-EF579B85CE39}"/>
    <dgm:cxn modelId="{8AD10460-F3DA-4859-8A63-7CFFE18725DC}" type="presOf" srcId="{DA4469E9-F88F-4CAF-A702-3D5982B57B25}" destId="{AB8C51E4-6006-467E-BF13-D291AC5E5DA0}" srcOrd="0" destOrd="0" presId="urn:microsoft.com/office/officeart/2005/8/layout/lProcess1"/>
    <dgm:cxn modelId="{66456A2D-4150-4158-8868-E5230BB351D5}" type="presParOf" srcId="{AB8C51E4-6006-467E-BF13-D291AC5E5DA0}" destId="{DAD54349-D385-4728-A9EB-D5C6BFC93452}" srcOrd="0" destOrd="0" presId="urn:microsoft.com/office/officeart/2005/8/layout/lProcess1"/>
    <dgm:cxn modelId="{EED2055D-0CF5-4289-B435-FA2044AFEEA3}" type="presParOf" srcId="{DAD54349-D385-4728-A9EB-D5C6BFC93452}" destId="{DB0E970F-4034-4AB0-9D26-84CC0826C74C}" srcOrd="0" destOrd="0" presId="urn:microsoft.com/office/officeart/2005/8/layout/lProcess1"/>
    <dgm:cxn modelId="{68A2B023-0184-4443-8F2F-0C129AEC9684}" type="presParOf" srcId="{AB8C51E4-6006-467E-BF13-D291AC5E5DA0}" destId="{69E0EB86-9B97-48A7-B295-F400DBE6E0AE}" srcOrd="1" destOrd="0" presId="urn:microsoft.com/office/officeart/2005/8/layout/lProcess1"/>
    <dgm:cxn modelId="{AF8C6C27-5702-4477-814D-F27F6DBB7C12}" type="presParOf" srcId="{AB8C51E4-6006-467E-BF13-D291AC5E5DA0}" destId="{DF1CD323-F1BA-444D-A982-97B2A33AFA6A}" srcOrd="2" destOrd="0" presId="urn:microsoft.com/office/officeart/2005/8/layout/lProcess1"/>
    <dgm:cxn modelId="{8D88EBA3-DDE8-404B-968E-20F7DFAE3106}" type="presParOf" srcId="{DF1CD323-F1BA-444D-A982-97B2A33AFA6A}" destId="{E8098425-FAC8-45F7-B674-46F0C26AFA65}" srcOrd="0" destOrd="0" presId="urn:microsoft.com/office/officeart/2005/8/layout/lProcess1"/>
    <dgm:cxn modelId="{D12C3400-9ED1-486F-9981-EDD2CBC0DF56}" type="presParOf" srcId="{AB8C51E4-6006-467E-BF13-D291AC5E5DA0}" destId="{D608B7E9-A6D4-43B9-AB02-EC40A2F7B82E}" srcOrd="3" destOrd="0" presId="urn:microsoft.com/office/officeart/2005/8/layout/lProcess1"/>
    <dgm:cxn modelId="{A7A8CDF6-A592-4668-B5DA-A0A58AD1C1CF}" type="presParOf" srcId="{AB8C51E4-6006-467E-BF13-D291AC5E5DA0}" destId="{EC767885-5D80-4B37-BDA7-81A1D37F69BF}" srcOrd="4" destOrd="0" presId="urn:microsoft.com/office/officeart/2005/8/layout/lProcess1"/>
    <dgm:cxn modelId="{3C86325E-C6E7-401E-BBB3-49923EB5D07D}" type="presParOf" srcId="{EC767885-5D80-4B37-BDA7-81A1D37F69BF}" destId="{F0E7486E-522E-492D-B3CB-F0BE322E0B1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612A78D6-12A8-41C0-AB3F-FEF098F41E7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«Строительство(реконструкция), капитальный ремонт </a:t>
          </a:r>
          <a:r>
            <a:rPr lang="ru-RU" sz="1400" b="0" i="0" u="none" dirty="0" err="1" smtClean="0"/>
            <a:t>обьектов</a:t>
          </a:r>
          <a:r>
            <a:rPr lang="ru-RU" sz="1400" b="0" i="0" u="none" dirty="0" smtClean="0"/>
            <a:t> образования</a:t>
          </a:r>
          <a:r>
            <a:rPr lang="ru-RU" sz="1200" b="0" i="0" u="none" dirty="0" smtClean="0"/>
            <a:t>»</a:t>
          </a:r>
          <a:endParaRPr lang="ru-RU" sz="1200" dirty="0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0FABE793-211D-48BB-9E9D-92EAD73C718E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F1C6A869-3B04-41E3-8C88-A06EF5049B39}" type="pres">
      <dgm:prSet presAssocID="{612A78D6-12A8-41C0-AB3F-FEF098F41E77}" presName="vertFlow" presStyleCnt="0"/>
      <dgm:spPr/>
    </dgm:pt>
    <dgm:pt modelId="{A4A4A57F-8C74-49D8-8C1B-156D5C047A5E}" type="pres">
      <dgm:prSet presAssocID="{612A78D6-12A8-41C0-AB3F-FEF098F41E77}" presName="header" presStyleLbl="node1" presStyleIdx="0" presStyleCnt="1" custScaleY="123477" custLinFactNeighborX="5723" custLinFactNeighborY="10392"/>
      <dgm:spPr/>
      <dgm:t>
        <a:bodyPr/>
        <a:lstStyle/>
        <a:p>
          <a:endParaRPr lang="ru-RU"/>
        </a:p>
      </dgm:t>
    </dgm:pt>
  </dgm:ptLst>
  <dgm:cxnLst>
    <dgm:cxn modelId="{1D8185BD-5A7D-4419-AFFA-D0F3D68AE8CE}" srcId="{DA4469E9-F88F-4CAF-A702-3D5982B57B25}" destId="{612A78D6-12A8-41C0-AB3F-FEF098F41E77}" srcOrd="0" destOrd="0" parTransId="{A7B90BA9-283A-48F1-9B35-77B53002E8C9}" sibTransId="{62BEF446-E231-4FE9-B155-EF579B85CE39}"/>
    <dgm:cxn modelId="{BBB9061E-3132-422E-900E-CA148AA3FFF8}" type="presOf" srcId="{DA4469E9-F88F-4CAF-A702-3D5982B57B25}" destId="{0FABE793-211D-48BB-9E9D-92EAD73C718E}" srcOrd="0" destOrd="0" presId="urn:microsoft.com/office/officeart/2005/8/layout/lProcess1"/>
    <dgm:cxn modelId="{243CEB37-4A0F-4C11-A8D8-9749CA5E1415}" type="presOf" srcId="{612A78D6-12A8-41C0-AB3F-FEF098F41E77}" destId="{A4A4A57F-8C74-49D8-8C1B-156D5C047A5E}" srcOrd="0" destOrd="0" presId="urn:microsoft.com/office/officeart/2005/8/layout/lProcess1"/>
    <dgm:cxn modelId="{A206D5C0-B2CD-4841-941D-930038B95FFA}" type="presParOf" srcId="{0FABE793-211D-48BB-9E9D-92EAD73C718E}" destId="{F1C6A869-3B04-41E3-8C88-A06EF5049B39}" srcOrd="0" destOrd="0" presId="urn:microsoft.com/office/officeart/2005/8/layout/lProcess1"/>
    <dgm:cxn modelId="{4DB8374B-3DCB-46A7-B6BE-9E6E55B0F580}" type="presParOf" srcId="{F1C6A869-3B04-41E3-8C88-A06EF5049B39}" destId="{A4A4A57F-8C74-49D8-8C1B-156D5C047A5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«Обеспечение мероприятий по переселению граждан из аварийного жилищного фонда в Московской области»</a:t>
          </a:r>
          <a:endParaRPr lang="ru-RU" sz="14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484A9C60-98A1-48F6-B451-24E3B7C3587F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264C5544-A61C-4D7B-95AF-A5B3766CE3FF}" type="pres">
      <dgm:prSet presAssocID="{13F6794C-69C5-48E4-8D59-4BFA296294E9}" presName="vertFlow" presStyleCnt="0"/>
      <dgm:spPr/>
    </dgm:pt>
    <dgm:pt modelId="{0E9428B2-C37A-4FD5-85BA-4B0A06FCFE61}" type="pres">
      <dgm:prSet presAssocID="{13F6794C-69C5-48E4-8D59-4BFA296294E9}" presName="header" presStyleLbl="node1" presStyleIdx="0" presStyleCnt="1" custAng="0" custScaleY="105465" custLinFactNeighborX="-61393" custLinFactNeighborY="-18683"/>
      <dgm:spPr/>
      <dgm:t>
        <a:bodyPr/>
        <a:lstStyle/>
        <a:p>
          <a:endParaRPr lang="ru-RU"/>
        </a:p>
      </dgm:t>
    </dgm:pt>
  </dgm:ptLst>
  <dgm:cxnLst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DD56A5F0-F575-429A-871B-E0FD6D2C0244}" type="presOf" srcId="{13F6794C-69C5-48E4-8D59-4BFA296294E9}" destId="{0E9428B2-C37A-4FD5-85BA-4B0A06FCFE61}" srcOrd="0" destOrd="0" presId="urn:microsoft.com/office/officeart/2005/8/layout/lProcess1"/>
    <dgm:cxn modelId="{DC7F53E5-71A9-4AD2-A4D8-CB7F8772472C}" type="presOf" srcId="{DA4469E9-F88F-4CAF-A702-3D5982B57B25}" destId="{484A9C60-98A1-48F6-B451-24E3B7C3587F}" srcOrd="0" destOrd="0" presId="urn:microsoft.com/office/officeart/2005/8/layout/lProcess1"/>
    <dgm:cxn modelId="{FA9C6BE2-4F78-4A02-9DEB-FF189511AA2A}" type="presParOf" srcId="{484A9C60-98A1-48F6-B451-24E3B7C3587F}" destId="{264C5544-A61C-4D7B-95AF-A5B3766CE3FF}" srcOrd="0" destOrd="0" presId="urn:microsoft.com/office/officeart/2005/8/layout/lProcess1"/>
    <dgm:cxn modelId="{548441B7-6B01-440F-AF2E-CD7E2B86892E}" type="presParOf" srcId="{264C5544-A61C-4D7B-95AF-A5B3766CE3FF}" destId="{0E9428B2-C37A-4FD5-85BA-4B0A06FCFE6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«Развитие музейного дела»</a:t>
          </a:r>
          <a:endParaRPr lang="ru-RU" sz="12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AC54EF14-352D-4157-889B-824707A1DBF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«Развитие библиотечного дела»</a:t>
          </a:r>
          <a:endParaRPr lang="ru-RU" sz="1200" dirty="0"/>
        </a:p>
      </dgm:t>
    </dgm:pt>
    <dgm:pt modelId="{9A29FC64-2994-4713-A43A-DE04672644F1}" type="parTrans" cxnId="{3FB71B79-4884-4097-BCA8-08A760BFC78A}">
      <dgm:prSet/>
      <dgm:spPr/>
      <dgm:t>
        <a:bodyPr/>
        <a:lstStyle/>
        <a:p>
          <a:endParaRPr lang="ru-RU"/>
        </a:p>
      </dgm:t>
    </dgm:pt>
    <dgm:pt modelId="{D016638E-66F2-46D9-9B1D-666F84BC2BF8}" type="sibTrans" cxnId="{3FB71B79-4884-4097-BCA8-08A760BFC78A}">
      <dgm:prSet/>
      <dgm:spPr/>
      <dgm:t>
        <a:bodyPr/>
        <a:lstStyle/>
        <a:p>
          <a:endParaRPr lang="ru-RU"/>
        </a:p>
      </dgm:t>
    </dgm:pt>
    <dgm:pt modelId="{C5F0D86D-3C8E-4D08-B502-0B3E4E7BFC7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dirty="0" smtClean="0"/>
            <a:t>«Развитие профессионального искусства, гастрольно-концертной и культурно-досуговой деятельности, кинематографии» </a:t>
          </a:r>
          <a:endParaRPr lang="ru-RU" sz="800" dirty="0"/>
        </a:p>
      </dgm:t>
    </dgm:pt>
    <dgm:pt modelId="{6120858E-9C82-4C80-AF18-990C26732B34}" type="parTrans" cxnId="{4EF47490-D2D4-42B2-8966-BCCD8E10CE13}">
      <dgm:prSet/>
      <dgm:spPr/>
      <dgm:t>
        <a:bodyPr/>
        <a:lstStyle/>
        <a:p>
          <a:endParaRPr lang="ru-RU"/>
        </a:p>
      </dgm:t>
    </dgm:pt>
    <dgm:pt modelId="{A9363017-063D-468A-AF80-7BFED4972458}" type="sibTrans" cxnId="{4EF47490-D2D4-42B2-8966-BCCD8E10CE13}">
      <dgm:prSet/>
      <dgm:spPr/>
      <dgm:t>
        <a:bodyPr/>
        <a:lstStyle/>
        <a:p>
          <a:endParaRPr lang="ru-RU"/>
        </a:p>
      </dgm:t>
    </dgm:pt>
    <dgm:pt modelId="{6AB1BAF2-6B92-4551-9E13-BF570735ED8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«Развитие образования в сфере культуры» </a:t>
          </a:r>
          <a:endParaRPr lang="ru-RU" sz="1200" dirty="0"/>
        </a:p>
      </dgm:t>
    </dgm:pt>
    <dgm:pt modelId="{06882EEB-BDC7-45B2-BD2E-8F22DA7E9EFE}" type="parTrans" cxnId="{A608886A-9EC6-4E99-837A-2D25E2366A32}">
      <dgm:prSet/>
      <dgm:spPr/>
      <dgm:t>
        <a:bodyPr/>
        <a:lstStyle/>
        <a:p>
          <a:endParaRPr lang="ru-RU"/>
        </a:p>
      </dgm:t>
    </dgm:pt>
    <dgm:pt modelId="{011DA820-F0F6-400D-B9DA-1A4FCDD72A9C}" type="sibTrans" cxnId="{A608886A-9EC6-4E99-837A-2D25E2366A32}">
      <dgm:prSet/>
      <dgm:spPr/>
      <dgm:t>
        <a:bodyPr/>
        <a:lstStyle/>
        <a:p>
          <a:endParaRPr lang="ru-RU"/>
        </a:p>
      </dgm:t>
    </dgm:pt>
    <dgm:pt modelId="{28EE9BF1-E8E5-45FD-AE24-FE2FC03ECF2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i="0" u="none" dirty="0" smtClean="0"/>
            <a:t>«Обеспечивающая подпрограмма»</a:t>
          </a:r>
          <a:endParaRPr lang="ru-RU" sz="1200" dirty="0"/>
        </a:p>
      </dgm:t>
    </dgm:pt>
    <dgm:pt modelId="{A327ABB9-D06B-4DE7-A866-38401D875777}" type="parTrans" cxnId="{1FADD44A-D7E3-4EF4-96AD-7A29BAAD1F14}">
      <dgm:prSet/>
      <dgm:spPr/>
      <dgm:t>
        <a:bodyPr/>
        <a:lstStyle/>
        <a:p>
          <a:endParaRPr lang="ru-RU"/>
        </a:p>
      </dgm:t>
    </dgm:pt>
    <dgm:pt modelId="{090972B8-5C33-4E41-A6CD-16069C422180}" type="sibTrans" cxnId="{1FADD44A-D7E3-4EF4-96AD-7A29BAAD1F14}">
      <dgm:prSet/>
      <dgm:spPr/>
      <dgm:t>
        <a:bodyPr/>
        <a:lstStyle/>
        <a:p>
          <a:endParaRPr lang="ru-RU"/>
        </a:p>
      </dgm:t>
    </dgm:pt>
    <dgm:pt modelId="{84302907-52E4-47ED-BD90-F1923CA4597F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605F176C-1F6A-4704-9629-A3DDF7A2C25D}" type="pres">
      <dgm:prSet presAssocID="{13F6794C-69C5-48E4-8D59-4BFA296294E9}" presName="vertFlow" presStyleCnt="0"/>
      <dgm:spPr/>
    </dgm:pt>
    <dgm:pt modelId="{0D3A7757-206B-4A6D-8571-555F691C9D6A}" type="pres">
      <dgm:prSet presAssocID="{13F6794C-69C5-48E4-8D59-4BFA296294E9}" presName="header" presStyleLbl="node1" presStyleIdx="0" presStyleCnt="5"/>
      <dgm:spPr/>
      <dgm:t>
        <a:bodyPr/>
        <a:lstStyle/>
        <a:p>
          <a:endParaRPr lang="ru-RU"/>
        </a:p>
      </dgm:t>
    </dgm:pt>
    <dgm:pt modelId="{E5BF9992-38AA-40EA-9B5B-4899CCBE8A2D}" type="pres">
      <dgm:prSet presAssocID="{13F6794C-69C5-48E4-8D59-4BFA296294E9}" presName="hSp" presStyleCnt="0"/>
      <dgm:spPr/>
    </dgm:pt>
    <dgm:pt modelId="{7611D5AE-0833-418D-A3B9-37196BE35A99}" type="pres">
      <dgm:prSet presAssocID="{AC54EF14-352D-4157-889B-824707A1DBFD}" presName="vertFlow" presStyleCnt="0"/>
      <dgm:spPr/>
    </dgm:pt>
    <dgm:pt modelId="{4A3F0D08-6B2B-4458-90FF-B161CA889CDB}" type="pres">
      <dgm:prSet presAssocID="{AC54EF14-352D-4157-889B-824707A1DBFD}" presName="header" presStyleLbl="node1" presStyleIdx="1" presStyleCnt="5"/>
      <dgm:spPr/>
      <dgm:t>
        <a:bodyPr/>
        <a:lstStyle/>
        <a:p>
          <a:endParaRPr lang="ru-RU"/>
        </a:p>
      </dgm:t>
    </dgm:pt>
    <dgm:pt modelId="{931C6BB1-28B3-40AB-89CF-0AAE63FD042B}" type="pres">
      <dgm:prSet presAssocID="{AC54EF14-352D-4157-889B-824707A1DBFD}" presName="hSp" presStyleCnt="0"/>
      <dgm:spPr/>
    </dgm:pt>
    <dgm:pt modelId="{22184F93-A6EC-40A4-9444-042FBECD492E}" type="pres">
      <dgm:prSet presAssocID="{C5F0D86D-3C8E-4D08-B502-0B3E4E7BFC7A}" presName="vertFlow" presStyleCnt="0"/>
      <dgm:spPr/>
    </dgm:pt>
    <dgm:pt modelId="{750A8CDB-9ED9-4964-A899-3629253ABC65}" type="pres">
      <dgm:prSet presAssocID="{C5F0D86D-3C8E-4D08-B502-0B3E4E7BFC7A}" presName="header" presStyleLbl="node1" presStyleIdx="2" presStyleCnt="5" custScaleY="300254"/>
      <dgm:spPr/>
      <dgm:t>
        <a:bodyPr/>
        <a:lstStyle/>
        <a:p>
          <a:endParaRPr lang="ru-RU"/>
        </a:p>
      </dgm:t>
    </dgm:pt>
    <dgm:pt modelId="{0CDBC447-5EE4-4898-89E8-1837752B12F0}" type="pres">
      <dgm:prSet presAssocID="{C5F0D86D-3C8E-4D08-B502-0B3E4E7BFC7A}" presName="hSp" presStyleCnt="0"/>
      <dgm:spPr/>
    </dgm:pt>
    <dgm:pt modelId="{FC0DD7A2-9475-4032-98CA-87F024D2948D}" type="pres">
      <dgm:prSet presAssocID="{6AB1BAF2-6B92-4551-9E13-BF570735ED87}" presName="vertFlow" presStyleCnt="0"/>
      <dgm:spPr/>
    </dgm:pt>
    <dgm:pt modelId="{842A873E-3266-40BB-8208-6E807BF3601D}" type="pres">
      <dgm:prSet presAssocID="{6AB1BAF2-6B92-4551-9E13-BF570735ED87}" presName="header" presStyleLbl="node1" presStyleIdx="3" presStyleCnt="5"/>
      <dgm:spPr/>
      <dgm:t>
        <a:bodyPr/>
        <a:lstStyle/>
        <a:p>
          <a:endParaRPr lang="ru-RU"/>
        </a:p>
      </dgm:t>
    </dgm:pt>
    <dgm:pt modelId="{12006DFA-0BB6-472E-8FB4-BAF9E4225485}" type="pres">
      <dgm:prSet presAssocID="{6AB1BAF2-6B92-4551-9E13-BF570735ED87}" presName="hSp" presStyleCnt="0"/>
      <dgm:spPr/>
    </dgm:pt>
    <dgm:pt modelId="{39D11C90-E529-4FDD-A007-59647B915EDE}" type="pres">
      <dgm:prSet presAssocID="{28EE9BF1-E8E5-45FD-AE24-FE2FC03ECF25}" presName="vertFlow" presStyleCnt="0"/>
      <dgm:spPr/>
    </dgm:pt>
    <dgm:pt modelId="{D8B950F0-4FF6-4874-A666-8EE114D96A5D}" type="pres">
      <dgm:prSet presAssocID="{28EE9BF1-E8E5-45FD-AE24-FE2FC03ECF25}" presName="header" presStyleLbl="node1" presStyleIdx="4" presStyleCnt="5" custScaleX="100422"/>
      <dgm:spPr/>
      <dgm:t>
        <a:bodyPr/>
        <a:lstStyle/>
        <a:p>
          <a:endParaRPr lang="ru-RU"/>
        </a:p>
      </dgm:t>
    </dgm:pt>
  </dgm:ptLst>
  <dgm:cxnLst>
    <dgm:cxn modelId="{42E22E3C-AA35-4E21-A715-E074B2D64C8B}" type="presOf" srcId="{AC54EF14-352D-4157-889B-824707A1DBFD}" destId="{4A3F0D08-6B2B-4458-90FF-B161CA889CDB}" srcOrd="0" destOrd="0" presId="urn:microsoft.com/office/officeart/2005/8/layout/lProcess1"/>
    <dgm:cxn modelId="{A608886A-9EC6-4E99-837A-2D25E2366A32}" srcId="{DA4469E9-F88F-4CAF-A702-3D5982B57B25}" destId="{6AB1BAF2-6B92-4551-9E13-BF570735ED87}" srcOrd="3" destOrd="0" parTransId="{06882EEB-BDC7-45B2-BD2E-8F22DA7E9EFE}" sibTransId="{011DA820-F0F6-400D-B9DA-1A4FCDD72A9C}"/>
    <dgm:cxn modelId="{07A02284-4182-435D-B47F-9099DB98820D}" type="presOf" srcId="{DA4469E9-F88F-4CAF-A702-3D5982B57B25}" destId="{84302907-52E4-47ED-BD90-F1923CA4597F}" srcOrd="0" destOrd="0" presId="urn:microsoft.com/office/officeart/2005/8/layout/lProcess1"/>
    <dgm:cxn modelId="{BB5D4009-29B6-434E-A65E-64AC0A9F7F4F}" type="presOf" srcId="{13F6794C-69C5-48E4-8D59-4BFA296294E9}" destId="{0D3A7757-206B-4A6D-8571-555F691C9D6A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4EF47490-D2D4-42B2-8966-BCCD8E10CE13}" srcId="{DA4469E9-F88F-4CAF-A702-3D5982B57B25}" destId="{C5F0D86D-3C8E-4D08-B502-0B3E4E7BFC7A}" srcOrd="2" destOrd="0" parTransId="{6120858E-9C82-4C80-AF18-990C26732B34}" sibTransId="{A9363017-063D-468A-AF80-7BFED4972458}"/>
    <dgm:cxn modelId="{1FADD44A-D7E3-4EF4-96AD-7A29BAAD1F14}" srcId="{DA4469E9-F88F-4CAF-A702-3D5982B57B25}" destId="{28EE9BF1-E8E5-45FD-AE24-FE2FC03ECF25}" srcOrd="4" destOrd="0" parTransId="{A327ABB9-D06B-4DE7-A866-38401D875777}" sibTransId="{090972B8-5C33-4E41-A6CD-16069C422180}"/>
    <dgm:cxn modelId="{DF2419A0-6F83-4D34-87CD-DB38ACD6D72E}" type="presOf" srcId="{C5F0D86D-3C8E-4D08-B502-0B3E4E7BFC7A}" destId="{750A8CDB-9ED9-4964-A899-3629253ABC65}" srcOrd="0" destOrd="0" presId="urn:microsoft.com/office/officeart/2005/8/layout/lProcess1"/>
    <dgm:cxn modelId="{2829E67F-6BE7-427C-BC9C-9ACF385724FF}" type="presOf" srcId="{6AB1BAF2-6B92-4551-9E13-BF570735ED87}" destId="{842A873E-3266-40BB-8208-6E807BF3601D}" srcOrd="0" destOrd="0" presId="urn:microsoft.com/office/officeart/2005/8/layout/lProcess1"/>
    <dgm:cxn modelId="{1C6E21BA-E0D3-432F-9E49-A6072BB91A2E}" type="presOf" srcId="{28EE9BF1-E8E5-45FD-AE24-FE2FC03ECF25}" destId="{D8B950F0-4FF6-4874-A666-8EE114D96A5D}" srcOrd="0" destOrd="0" presId="urn:microsoft.com/office/officeart/2005/8/layout/lProcess1"/>
    <dgm:cxn modelId="{3FB71B79-4884-4097-BCA8-08A760BFC78A}" srcId="{DA4469E9-F88F-4CAF-A702-3D5982B57B25}" destId="{AC54EF14-352D-4157-889B-824707A1DBFD}" srcOrd="1" destOrd="0" parTransId="{9A29FC64-2994-4713-A43A-DE04672644F1}" sibTransId="{D016638E-66F2-46D9-9B1D-666F84BC2BF8}"/>
    <dgm:cxn modelId="{495D0D4B-3F13-42DF-9F52-3EBCE8AA681C}" type="presParOf" srcId="{84302907-52E4-47ED-BD90-F1923CA4597F}" destId="{605F176C-1F6A-4704-9629-A3DDF7A2C25D}" srcOrd="0" destOrd="0" presId="urn:microsoft.com/office/officeart/2005/8/layout/lProcess1"/>
    <dgm:cxn modelId="{00F18E3B-BD93-4D7B-A6A6-2975CE08845E}" type="presParOf" srcId="{605F176C-1F6A-4704-9629-A3DDF7A2C25D}" destId="{0D3A7757-206B-4A6D-8571-555F691C9D6A}" srcOrd="0" destOrd="0" presId="urn:microsoft.com/office/officeart/2005/8/layout/lProcess1"/>
    <dgm:cxn modelId="{880BC0DA-0AA8-4B4C-9A36-0F03CF93EE5F}" type="presParOf" srcId="{84302907-52E4-47ED-BD90-F1923CA4597F}" destId="{E5BF9992-38AA-40EA-9B5B-4899CCBE8A2D}" srcOrd="1" destOrd="0" presId="urn:microsoft.com/office/officeart/2005/8/layout/lProcess1"/>
    <dgm:cxn modelId="{045B1902-01E3-4387-9BF6-089230B6334E}" type="presParOf" srcId="{84302907-52E4-47ED-BD90-F1923CA4597F}" destId="{7611D5AE-0833-418D-A3B9-37196BE35A99}" srcOrd="2" destOrd="0" presId="urn:microsoft.com/office/officeart/2005/8/layout/lProcess1"/>
    <dgm:cxn modelId="{026D2FE0-AD28-42DC-81FC-225CD7F114E9}" type="presParOf" srcId="{7611D5AE-0833-418D-A3B9-37196BE35A99}" destId="{4A3F0D08-6B2B-4458-90FF-B161CA889CDB}" srcOrd="0" destOrd="0" presId="urn:microsoft.com/office/officeart/2005/8/layout/lProcess1"/>
    <dgm:cxn modelId="{DBCCD59F-53ED-43F4-89B8-75C85D2746D1}" type="presParOf" srcId="{84302907-52E4-47ED-BD90-F1923CA4597F}" destId="{931C6BB1-28B3-40AB-89CF-0AAE63FD042B}" srcOrd="3" destOrd="0" presId="urn:microsoft.com/office/officeart/2005/8/layout/lProcess1"/>
    <dgm:cxn modelId="{19017846-EDF0-4368-9450-6DC6E487BD78}" type="presParOf" srcId="{84302907-52E4-47ED-BD90-F1923CA4597F}" destId="{22184F93-A6EC-40A4-9444-042FBECD492E}" srcOrd="4" destOrd="0" presId="urn:microsoft.com/office/officeart/2005/8/layout/lProcess1"/>
    <dgm:cxn modelId="{3E92E15B-646E-4AC4-88C5-C1386F14F021}" type="presParOf" srcId="{22184F93-A6EC-40A4-9444-042FBECD492E}" destId="{750A8CDB-9ED9-4964-A899-3629253ABC65}" srcOrd="0" destOrd="0" presId="urn:microsoft.com/office/officeart/2005/8/layout/lProcess1"/>
    <dgm:cxn modelId="{044FC760-A595-414B-A88D-4B6C56CB4C5E}" type="presParOf" srcId="{84302907-52E4-47ED-BD90-F1923CA4597F}" destId="{0CDBC447-5EE4-4898-89E8-1837752B12F0}" srcOrd="5" destOrd="0" presId="urn:microsoft.com/office/officeart/2005/8/layout/lProcess1"/>
    <dgm:cxn modelId="{6709F7D4-0FDC-41B9-B1FA-1ABBC5999E9C}" type="presParOf" srcId="{84302907-52E4-47ED-BD90-F1923CA4597F}" destId="{FC0DD7A2-9475-4032-98CA-87F024D2948D}" srcOrd="6" destOrd="0" presId="urn:microsoft.com/office/officeart/2005/8/layout/lProcess1"/>
    <dgm:cxn modelId="{85874252-CB62-4EB2-9B40-0ADC11E19A30}" type="presParOf" srcId="{FC0DD7A2-9475-4032-98CA-87F024D2948D}" destId="{842A873E-3266-40BB-8208-6E807BF3601D}" srcOrd="0" destOrd="0" presId="urn:microsoft.com/office/officeart/2005/8/layout/lProcess1"/>
    <dgm:cxn modelId="{F45C37F7-CD50-4F07-93D4-8953C0C66C33}" type="presParOf" srcId="{84302907-52E4-47ED-BD90-F1923CA4597F}" destId="{12006DFA-0BB6-472E-8FB4-BAF9E4225485}" srcOrd="7" destOrd="0" presId="urn:microsoft.com/office/officeart/2005/8/layout/lProcess1"/>
    <dgm:cxn modelId="{FFDECFF0-DEB4-4E7F-8E3B-BB3C34C791B3}" type="presParOf" srcId="{84302907-52E4-47ED-BD90-F1923CA4597F}" destId="{39D11C90-E529-4FDD-A007-59647B915EDE}" srcOrd="8" destOrd="0" presId="urn:microsoft.com/office/officeart/2005/8/layout/lProcess1"/>
    <dgm:cxn modelId="{85B87119-F68F-405D-9304-487D55432EC0}" type="presParOf" srcId="{39D11C90-E529-4FDD-A007-59647B915EDE}" destId="{D8B950F0-4FF6-4874-A666-8EE114D96A5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«Общее образование»</a:t>
          </a:r>
          <a:endParaRPr lang="ru-RU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F57972A2-5CD3-4411-82CA-3513AF6F9B8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«Дополнительное образование, воспитание и психолого-социальное сопровождение детей» </a:t>
          </a:r>
          <a:endParaRPr lang="ru-RU" dirty="0"/>
        </a:p>
      </dgm:t>
    </dgm:pt>
    <dgm:pt modelId="{00FCA79F-2832-4283-BC45-06470C337B4F}" type="sibTrans" cxnId="{BC3374DD-8CA4-4095-B73D-9EE1BFD71BA3}">
      <dgm:prSet/>
      <dgm:spPr/>
      <dgm:t>
        <a:bodyPr/>
        <a:lstStyle/>
        <a:p>
          <a:endParaRPr lang="ru-RU"/>
        </a:p>
      </dgm:t>
    </dgm:pt>
    <dgm:pt modelId="{02B6EF53-D9FE-44BC-A13E-B0470A4D40AD}" type="parTrans" cxnId="{BC3374DD-8CA4-4095-B73D-9EE1BFD71BA3}">
      <dgm:prSet/>
      <dgm:spPr/>
      <dgm:t>
        <a:bodyPr/>
        <a:lstStyle/>
        <a:p>
          <a:endParaRPr lang="ru-RU"/>
        </a:p>
      </dgm:t>
    </dgm:pt>
    <dgm:pt modelId="{0636CC1B-E2FA-4C5D-911F-AFF2EEF8E275}">
      <dgm:prSet/>
      <dgm:spPr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r>
            <a:rPr lang="ru-RU" b="0" i="0" u="none" dirty="0" smtClean="0"/>
            <a:t>«Обеспечивающая подпрограмма»</a:t>
          </a:r>
          <a:endParaRPr lang="ru-RU" dirty="0"/>
        </a:p>
      </dgm:t>
    </dgm:pt>
    <dgm:pt modelId="{A49F91F7-82BB-4E21-85CE-C29B9FDADB85}" type="sibTrans" cxnId="{CD2BF3D1-CC76-41C6-8937-6BD6BC772616}">
      <dgm:prSet/>
      <dgm:spPr/>
      <dgm:t>
        <a:bodyPr/>
        <a:lstStyle/>
        <a:p>
          <a:endParaRPr lang="ru-RU"/>
        </a:p>
      </dgm:t>
    </dgm:pt>
    <dgm:pt modelId="{B372F69F-C094-4C07-9853-33A3F1D3B046}" type="parTrans" cxnId="{CD2BF3D1-CC76-41C6-8937-6BD6BC772616}">
      <dgm:prSet/>
      <dgm:spPr/>
      <dgm:t>
        <a:bodyPr/>
        <a:lstStyle/>
        <a:p>
          <a:endParaRPr lang="ru-RU"/>
        </a:p>
      </dgm:t>
    </dgm:pt>
    <dgm:pt modelId="{1CA4212F-FE5F-44F3-A6D5-8AEFBF2DAE35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193DD682-1367-4106-B188-4702D817DCE8}" type="pres">
      <dgm:prSet presAssocID="{13F6794C-69C5-48E4-8D59-4BFA296294E9}" presName="vertFlow" presStyleCnt="0"/>
      <dgm:spPr/>
    </dgm:pt>
    <dgm:pt modelId="{26629375-4F24-4A69-A91A-C7D725EF7B27}" type="pres">
      <dgm:prSet presAssocID="{13F6794C-69C5-48E4-8D59-4BFA296294E9}" presName="header" presStyleLbl="node1" presStyleIdx="0" presStyleCnt="3"/>
      <dgm:spPr/>
      <dgm:t>
        <a:bodyPr/>
        <a:lstStyle/>
        <a:p>
          <a:endParaRPr lang="ru-RU"/>
        </a:p>
      </dgm:t>
    </dgm:pt>
    <dgm:pt modelId="{B9832855-E0C9-4422-9252-FEAE7DEB508E}" type="pres">
      <dgm:prSet presAssocID="{13F6794C-69C5-48E4-8D59-4BFA296294E9}" presName="hSp" presStyleCnt="0"/>
      <dgm:spPr/>
    </dgm:pt>
    <dgm:pt modelId="{A8307290-3DBD-4947-BBD6-AA9FC7BE9928}" type="pres">
      <dgm:prSet presAssocID="{F57972A2-5CD3-4411-82CA-3513AF6F9B86}" presName="vertFlow" presStyleCnt="0"/>
      <dgm:spPr/>
    </dgm:pt>
    <dgm:pt modelId="{55CFEF48-D3A0-4CFD-8FE9-B2972D37A302}" type="pres">
      <dgm:prSet presAssocID="{F57972A2-5CD3-4411-82CA-3513AF6F9B86}" presName="header" presStyleLbl="node1" presStyleIdx="1" presStyleCnt="3"/>
      <dgm:spPr/>
      <dgm:t>
        <a:bodyPr/>
        <a:lstStyle/>
        <a:p>
          <a:endParaRPr lang="ru-RU"/>
        </a:p>
      </dgm:t>
    </dgm:pt>
    <dgm:pt modelId="{73292707-2CF2-4B96-8A31-59474B98811D}" type="pres">
      <dgm:prSet presAssocID="{F57972A2-5CD3-4411-82CA-3513AF6F9B86}" presName="hSp" presStyleCnt="0"/>
      <dgm:spPr/>
    </dgm:pt>
    <dgm:pt modelId="{FE185A3D-2EFC-4A92-BF15-374D453FFADE}" type="pres">
      <dgm:prSet presAssocID="{0636CC1B-E2FA-4C5D-911F-AFF2EEF8E275}" presName="vertFlow" presStyleCnt="0"/>
      <dgm:spPr/>
    </dgm:pt>
    <dgm:pt modelId="{A24225E9-46DA-4CE1-BA7D-C6BE71B8898B}" type="pres">
      <dgm:prSet presAssocID="{0636CC1B-E2FA-4C5D-911F-AFF2EEF8E275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BC3374DD-8CA4-4095-B73D-9EE1BFD71BA3}" srcId="{DA4469E9-F88F-4CAF-A702-3D5982B57B25}" destId="{F57972A2-5CD3-4411-82CA-3513AF6F9B86}" srcOrd="1" destOrd="0" parTransId="{02B6EF53-D9FE-44BC-A13E-B0470A4D40AD}" sibTransId="{00FCA79F-2832-4283-BC45-06470C337B4F}"/>
    <dgm:cxn modelId="{DCD64AE3-2620-4C7A-A740-9B000343AEDC}" type="presOf" srcId="{DA4469E9-F88F-4CAF-A702-3D5982B57B25}" destId="{1CA4212F-FE5F-44F3-A6D5-8AEFBF2DAE35}" srcOrd="0" destOrd="0" presId="urn:microsoft.com/office/officeart/2005/8/layout/lProcess1"/>
    <dgm:cxn modelId="{3C7EBD92-010D-4CCF-AE69-0B55D15A8A16}" type="presOf" srcId="{13F6794C-69C5-48E4-8D59-4BFA296294E9}" destId="{26629375-4F24-4A69-A91A-C7D725EF7B27}" srcOrd="0" destOrd="0" presId="urn:microsoft.com/office/officeart/2005/8/layout/lProcess1"/>
    <dgm:cxn modelId="{0B2AF24C-636A-4B5C-B24B-4886B8C2156A}" type="presOf" srcId="{F57972A2-5CD3-4411-82CA-3513AF6F9B86}" destId="{55CFEF48-D3A0-4CFD-8FE9-B2972D37A302}" srcOrd="0" destOrd="0" presId="urn:microsoft.com/office/officeart/2005/8/layout/lProcess1"/>
    <dgm:cxn modelId="{CD2BF3D1-CC76-41C6-8937-6BD6BC772616}" srcId="{DA4469E9-F88F-4CAF-A702-3D5982B57B25}" destId="{0636CC1B-E2FA-4C5D-911F-AFF2EEF8E275}" srcOrd="2" destOrd="0" parTransId="{B372F69F-C094-4C07-9853-33A3F1D3B046}" sibTransId="{A49F91F7-82BB-4E21-85CE-C29B9FDADB85}"/>
    <dgm:cxn modelId="{C2870E01-80AE-4B2F-A38E-0D01B8E0DF74}" type="presOf" srcId="{0636CC1B-E2FA-4C5D-911F-AFF2EEF8E275}" destId="{A24225E9-46DA-4CE1-BA7D-C6BE71B8898B}" srcOrd="0" destOrd="0" presId="urn:microsoft.com/office/officeart/2005/8/layout/lProcess1"/>
    <dgm:cxn modelId="{BDB225F0-21CF-46BA-91DC-D6D55122E781}" type="presParOf" srcId="{1CA4212F-FE5F-44F3-A6D5-8AEFBF2DAE35}" destId="{193DD682-1367-4106-B188-4702D817DCE8}" srcOrd="0" destOrd="0" presId="urn:microsoft.com/office/officeart/2005/8/layout/lProcess1"/>
    <dgm:cxn modelId="{34E75C09-4E59-412C-AB0D-6359002CE064}" type="presParOf" srcId="{193DD682-1367-4106-B188-4702D817DCE8}" destId="{26629375-4F24-4A69-A91A-C7D725EF7B27}" srcOrd="0" destOrd="0" presId="urn:microsoft.com/office/officeart/2005/8/layout/lProcess1"/>
    <dgm:cxn modelId="{98FBFBC6-8147-4E84-9311-DC3CF066FCB1}" type="presParOf" srcId="{1CA4212F-FE5F-44F3-A6D5-8AEFBF2DAE35}" destId="{B9832855-E0C9-4422-9252-FEAE7DEB508E}" srcOrd="1" destOrd="0" presId="urn:microsoft.com/office/officeart/2005/8/layout/lProcess1"/>
    <dgm:cxn modelId="{ED05751E-6087-4FB1-8BB2-B2AA5DB89D6F}" type="presParOf" srcId="{1CA4212F-FE5F-44F3-A6D5-8AEFBF2DAE35}" destId="{A8307290-3DBD-4947-BBD6-AA9FC7BE9928}" srcOrd="2" destOrd="0" presId="urn:microsoft.com/office/officeart/2005/8/layout/lProcess1"/>
    <dgm:cxn modelId="{29D20EE3-F6B3-404D-9EBF-1BB069F18CFF}" type="presParOf" srcId="{A8307290-3DBD-4947-BBD6-AA9FC7BE9928}" destId="{55CFEF48-D3A0-4CFD-8FE9-B2972D37A302}" srcOrd="0" destOrd="0" presId="urn:microsoft.com/office/officeart/2005/8/layout/lProcess1"/>
    <dgm:cxn modelId="{D6F33AFC-3A29-41DA-937B-01E5EC3F0AC5}" type="presParOf" srcId="{1CA4212F-FE5F-44F3-A6D5-8AEFBF2DAE35}" destId="{73292707-2CF2-4B96-8A31-59474B98811D}" srcOrd="3" destOrd="0" presId="urn:microsoft.com/office/officeart/2005/8/layout/lProcess1"/>
    <dgm:cxn modelId="{816DF263-2AC0-4F68-8748-8738E0AF4F41}" type="presParOf" srcId="{1CA4212F-FE5F-44F3-A6D5-8AEFBF2DAE35}" destId="{FE185A3D-2EFC-4A92-BF15-374D453FFADE}" srcOrd="4" destOrd="0" presId="urn:microsoft.com/office/officeart/2005/8/layout/lProcess1"/>
    <dgm:cxn modelId="{74BF2B22-5EFB-425D-A0DC-B1489C1719DF}" type="presParOf" srcId="{FE185A3D-2EFC-4A92-BF15-374D453FFADE}" destId="{A24225E9-46DA-4CE1-BA7D-C6BE71B8898B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«Социальная поддержка граждан»</a:t>
          </a:r>
          <a:endParaRPr lang="ru-RU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12A78D6-12A8-41C0-AB3F-FEF098F41E7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smtClean="0"/>
            <a:t>«Развитие системы отдыха и оздоровления детей»</a:t>
          </a:r>
          <a:endParaRPr lang="ru-RU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F867765C-B2F4-434F-9A81-6C0ED81C9C33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«Обеспечивающая подпрограмма»</a:t>
          </a:r>
          <a:endParaRPr lang="ru-RU" dirty="0"/>
        </a:p>
      </dgm:t>
    </dgm:pt>
    <dgm:pt modelId="{A1CFD37D-9C56-4362-90F8-EFFB6F242D4C}" type="parTrans" cxnId="{32EB161F-F144-4F72-B0FE-4309F3BE22F2}">
      <dgm:prSet/>
      <dgm:spPr/>
      <dgm:t>
        <a:bodyPr/>
        <a:lstStyle/>
        <a:p>
          <a:endParaRPr lang="ru-RU"/>
        </a:p>
      </dgm:t>
    </dgm:pt>
    <dgm:pt modelId="{AE78876D-03D5-47FE-8BC7-0444158D5F37}" type="sibTrans" cxnId="{32EB161F-F144-4F72-B0FE-4309F3BE22F2}">
      <dgm:prSet/>
      <dgm:spPr/>
      <dgm:t>
        <a:bodyPr/>
        <a:lstStyle/>
        <a:p>
          <a:endParaRPr lang="ru-RU"/>
        </a:p>
      </dgm:t>
    </dgm:pt>
    <dgm:pt modelId="{B6DF67E4-D75D-4439-A4D8-7CDA8BE13018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0A9C45C2-D183-413F-90DE-49B972030B7E}" type="pres">
      <dgm:prSet presAssocID="{13F6794C-69C5-48E4-8D59-4BFA296294E9}" presName="vertFlow" presStyleCnt="0"/>
      <dgm:spPr/>
    </dgm:pt>
    <dgm:pt modelId="{5BCC6E71-07FF-4352-AAD5-A580ED40F3DA}" type="pres">
      <dgm:prSet presAssocID="{13F6794C-69C5-48E4-8D59-4BFA296294E9}" presName="header" presStyleLbl="node1" presStyleIdx="0" presStyleCnt="3"/>
      <dgm:spPr/>
      <dgm:t>
        <a:bodyPr/>
        <a:lstStyle/>
        <a:p>
          <a:endParaRPr lang="ru-RU"/>
        </a:p>
      </dgm:t>
    </dgm:pt>
    <dgm:pt modelId="{5EB23641-4B4F-4A79-973E-3DDD5E579E43}" type="pres">
      <dgm:prSet presAssocID="{13F6794C-69C5-48E4-8D59-4BFA296294E9}" presName="hSp" presStyleCnt="0"/>
      <dgm:spPr/>
    </dgm:pt>
    <dgm:pt modelId="{F4D917FE-856B-4EB6-A61F-1A1055FED5D7}" type="pres">
      <dgm:prSet presAssocID="{612A78D6-12A8-41C0-AB3F-FEF098F41E77}" presName="vertFlow" presStyleCnt="0"/>
      <dgm:spPr/>
    </dgm:pt>
    <dgm:pt modelId="{E2169D74-BF4A-4895-B42F-707DAD4598F0}" type="pres">
      <dgm:prSet presAssocID="{612A78D6-12A8-41C0-AB3F-FEF098F41E77}" presName="header" presStyleLbl="node1" presStyleIdx="1" presStyleCnt="3"/>
      <dgm:spPr/>
      <dgm:t>
        <a:bodyPr/>
        <a:lstStyle/>
        <a:p>
          <a:endParaRPr lang="ru-RU"/>
        </a:p>
      </dgm:t>
    </dgm:pt>
    <dgm:pt modelId="{8ADDCF13-6A1F-4BD9-9C8A-43CE348A2CEC}" type="pres">
      <dgm:prSet presAssocID="{612A78D6-12A8-41C0-AB3F-FEF098F41E77}" presName="hSp" presStyleCnt="0"/>
      <dgm:spPr/>
    </dgm:pt>
    <dgm:pt modelId="{9640DC7C-1AA1-40C8-9DDA-52D898D1E98A}" type="pres">
      <dgm:prSet presAssocID="{F867765C-B2F4-434F-9A81-6C0ED81C9C33}" presName="vertFlow" presStyleCnt="0"/>
      <dgm:spPr/>
    </dgm:pt>
    <dgm:pt modelId="{F6822711-CFC4-4142-82C2-8DF49F4600A3}" type="pres">
      <dgm:prSet presAssocID="{F867765C-B2F4-434F-9A81-6C0ED81C9C33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32EB161F-F144-4F72-B0FE-4309F3BE22F2}" srcId="{DA4469E9-F88F-4CAF-A702-3D5982B57B25}" destId="{F867765C-B2F4-434F-9A81-6C0ED81C9C33}" srcOrd="2" destOrd="0" parTransId="{A1CFD37D-9C56-4362-90F8-EFFB6F242D4C}" sibTransId="{AE78876D-03D5-47FE-8BC7-0444158D5F37}"/>
    <dgm:cxn modelId="{BB7C6868-D6FB-48B7-82A4-5BC53FE41C1C}" type="presOf" srcId="{13F6794C-69C5-48E4-8D59-4BFA296294E9}" destId="{5BCC6E71-07FF-4352-AAD5-A580ED40F3DA}" srcOrd="0" destOrd="0" presId="urn:microsoft.com/office/officeart/2005/8/layout/lProcess1"/>
    <dgm:cxn modelId="{6DE8BF8E-8601-4684-B126-05B2D9B488E1}" type="presOf" srcId="{F867765C-B2F4-434F-9A81-6C0ED81C9C33}" destId="{F6822711-CFC4-4142-82C2-8DF49F4600A3}" srcOrd="0" destOrd="0" presId="urn:microsoft.com/office/officeart/2005/8/layout/lProcess1"/>
    <dgm:cxn modelId="{79EC3D31-A57D-4DB0-8635-9BD0E4B16838}" type="presOf" srcId="{DA4469E9-F88F-4CAF-A702-3D5982B57B25}" destId="{B6DF67E4-D75D-4439-A4D8-7CDA8BE13018}" srcOrd="0" destOrd="0" presId="urn:microsoft.com/office/officeart/2005/8/layout/lProcess1"/>
    <dgm:cxn modelId="{1D8185BD-5A7D-4419-AFFA-D0F3D68AE8CE}" srcId="{DA4469E9-F88F-4CAF-A702-3D5982B57B25}" destId="{612A78D6-12A8-41C0-AB3F-FEF098F41E77}" srcOrd="1" destOrd="0" parTransId="{A7B90BA9-283A-48F1-9B35-77B53002E8C9}" sibTransId="{62BEF446-E231-4FE9-B155-EF579B85CE39}"/>
    <dgm:cxn modelId="{AD71F226-B0F4-4D50-8085-01DADD554F25}" type="presOf" srcId="{612A78D6-12A8-41C0-AB3F-FEF098F41E77}" destId="{E2169D74-BF4A-4895-B42F-707DAD4598F0}" srcOrd="0" destOrd="0" presId="urn:microsoft.com/office/officeart/2005/8/layout/lProcess1"/>
    <dgm:cxn modelId="{CE5F8D99-45D1-4EA4-AB47-2AE195E2D9DA}" type="presParOf" srcId="{B6DF67E4-D75D-4439-A4D8-7CDA8BE13018}" destId="{0A9C45C2-D183-413F-90DE-49B972030B7E}" srcOrd="0" destOrd="0" presId="urn:microsoft.com/office/officeart/2005/8/layout/lProcess1"/>
    <dgm:cxn modelId="{DEFDF5F8-C70D-44C9-A63E-D5AD7EAB7275}" type="presParOf" srcId="{0A9C45C2-D183-413F-90DE-49B972030B7E}" destId="{5BCC6E71-07FF-4352-AAD5-A580ED40F3DA}" srcOrd="0" destOrd="0" presId="urn:microsoft.com/office/officeart/2005/8/layout/lProcess1"/>
    <dgm:cxn modelId="{D6ED3F0F-344A-4162-96AA-4DB89CB6C09A}" type="presParOf" srcId="{B6DF67E4-D75D-4439-A4D8-7CDA8BE13018}" destId="{5EB23641-4B4F-4A79-973E-3DDD5E579E43}" srcOrd="1" destOrd="0" presId="urn:microsoft.com/office/officeart/2005/8/layout/lProcess1"/>
    <dgm:cxn modelId="{151D0A8C-0C65-4AA3-B645-DE69EDD58279}" type="presParOf" srcId="{B6DF67E4-D75D-4439-A4D8-7CDA8BE13018}" destId="{F4D917FE-856B-4EB6-A61F-1A1055FED5D7}" srcOrd="2" destOrd="0" presId="urn:microsoft.com/office/officeart/2005/8/layout/lProcess1"/>
    <dgm:cxn modelId="{6166E908-72CD-4290-84F3-82ACF9A97284}" type="presParOf" srcId="{F4D917FE-856B-4EB6-A61F-1A1055FED5D7}" destId="{E2169D74-BF4A-4895-B42F-707DAD4598F0}" srcOrd="0" destOrd="0" presId="urn:microsoft.com/office/officeart/2005/8/layout/lProcess1"/>
    <dgm:cxn modelId="{FF423BEB-6880-4E51-9A59-C71ADB8C1CC5}" type="presParOf" srcId="{B6DF67E4-D75D-4439-A4D8-7CDA8BE13018}" destId="{8ADDCF13-6A1F-4BD9-9C8A-43CE348A2CEC}" srcOrd="3" destOrd="0" presId="urn:microsoft.com/office/officeart/2005/8/layout/lProcess1"/>
    <dgm:cxn modelId="{9602BD3A-89F8-4536-965A-115678201ADE}" type="presParOf" srcId="{B6DF67E4-D75D-4439-A4D8-7CDA8BE13018}" destId="{9640DC7C-1AA1-40C8-9DDA-52D898D1E98A}" srcOrd="4" destOrd="0" presId="urn:microsoft.com/office/officeart/2005/8/layout/lProcess1"/>
    <dgm:cxn modelId="{6F2A5B68-D889-48D2-9DD3-BE813CEACEA8}" type="presParOf" srcId="{9640DC7C-1AA1-40C8-9DDA-52D898D1E98A}" destId="{F6822711-CFC4-4142-82C2-8DF49F4600A3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300" b="0" i="0" u="none" dirty="0" smtClean="0"/>
            <a:t>«</a:t>
          </a:r>
          <a:r>
            <a:rPr lang="ru-RU" sz="1800" b="0" i="0" u="none" dirty="0" smtClean="0"/>
            <a:t>Развитие физической культуры и спорта»</a:t>
          </a:r>
          <a:endParaRPr lang="ru-RU" sz="18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12A78D6-12A8-41C0-AB3F-FEF098F41E7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0" i="0" u="none" dirty="0" smtClean="0"/>
            <a:t>«</a:t>
          </a:r>
          <a:r>
            <a:rPr lang="ru-RU" sz="1800" b="0" i="0" u="none" dirty="0" smtClean="0"/>
            <a:t>Подготовка спортивного резерва»</a:t>
          </a:r>
          <a:endParaRPr lang="ru-RU" sz="1800" dirty="0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D4749A38-5BBF-4E8B-B7FF-4392DB5BA60A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099FB609-07EE-4F2F-8D03-211756441EE2}" type="pres">
      <dgm:prSet presAssocID="{13F6794C-69C5-48E4-8D59-4BFA296294E9}" presName="vertFlow" presStyleCnt="0"/>
      <dgm:spPr/>
    </dgm:pt>
    <dgm:pt modelId="{27382FC8-52C8-4115-8352-2D7A9D30A223}" type="pres">
      <dgm:prSet presAssocID="{13F6794C-69C5-48E4-8D59-4BFA296294E9}" presName="header" presStyleLbl="node1" presStyleIdx="0" presStyleCnt="2"/>
      <dgm:spPr/>
      <dgm:t>
        <a:bodyPr/>
        <a:lstStyle/>
        <a:p>
          <a:endParaRPr lang="ru-RU"/>
        </a:p>
      </dgm:t>
    </dgm:pt>
    <dgm:pt modelId="{EE636E50-02BA-4F14-95F6-28DC816706A4}" type="pres">
      <dgm:prSet presAssocID="{13F6794C-69C5-48E4-8D59-4BFA296294E9}" presName="hSp" presStyleCnt="0"/>
      <dgm:spPr/>
    </dgm:pt>
    <dgm:pt modelId="{181068EB-C861-47DA-9A86-D54E0826F188}" type="pres">
      <dgm:prSet presAssocID="{612A78D6-12A8-41C0-AB3F-FEF098F41E77}" presName="vertFlow" presStyleCnt="0"/>
      <dgm:spPr/>
    </dgm:pt>
    <dgm:pt modelId="{153154D5-B8D7-4ADA-9C46-B190BED284BC}" type="pres">
      <dgm:prSet presAssocID="{612A78D6-12A8-41C0-AB3F-FEF098F41E77}" presName="header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1D8185BD-5A7D-4419-AFFA-D0F3D68AE8CE}" srcId="{DA4469E9-F88F-4CAF-A702-3D5982B57B25}" destId="{612A78D6-12A8-41C0-AB3F-FEF098F41E77}" srcOrd="1" destOrd="0" parTransId="{A7B90BA9-283A-48F1-9B35-77B53002E8C9}" sibTransId="{62BEF446-E231-4FE9-B155-EF579B85CE39}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21273D9C-66BC-4979-A94E-A87CAF71B0E3}" type="presOf" srcId="{612A78D6-12A8-41C0-AB3F-FEF098F41E77}" destId="{153154D5-B8D7-4ADA-9C46-B190BED284BC}" srcOrd="0" destOrd="0" presId="urn:microsoft.com/office/officeart/2005/8/layout/lProcess1"/>
    <dgm:cxn modelId="{CEB10669-FD6B-4810-A2D5-CD45EB69F3FD}" type="presOf" srcId="{DA4469E9-F88F-4CAF-A702-3D5982B57B25}" destId="{D4749A38-5BBF-4E8B-B7FF-4392DB5BA60A}" srcOrd="0" destOrd="0" presId="urn:microsoft.com/office/officeart/2005/8/layout/lProcess1"/>
    <dgm:cxn modelId="{B705EDF2-F856-4F5B-A232-9E87077AD0FC}" type="presOf" srcId="{13F6794C-69C5-48E4-8D59-4BFA296294E9}" destId="{27382FC8-52C8-4115-8352-2D7A9D30A223}" srcOrd="0" destOrd="0" presId="urn:microsoft.com/office/officeart/2005/8/layout/lProcess1"/>
    <dgm:cxn modelId="{6029F61D-967F-456B-BEBE-14FD0C42AC6D}" type="presParOf" srcId="{D4749A38-5BBF-4E8B-B7FF-4392DB5BA60A}" destId="{099FB609-07EE-4F2F-8D03-211756441EE2}" srcOrd="0" destOrd="0" presId="urn:microsoft.com/office/officeart/2005/8/layout/lProcess1"/>
    <dgm:cxn modelId="{4DC635DF-8C83-430A-822D-E7B95E0282C7}" type="presParOf" srcId="{099FB609-07EE-4F2F-8D03-211756441EE2}" destId="{27382FC8-52C8-4115-8352-2D7A9D30A223}" srcOrd="0" destOrd="0" presId="urn:microsoft.com/office/officeart/2005/8/layout/lProcess1"/>
    <dgm:cxn modelId="{ED3C9BA5-8B6D-4088-8087-24D234FD3615}" type="presParOf" srcId="{D4749A38-5BBF-4E8B-B7FF-4392DB5BA60A}" destId="{EE636E50-02BA-4F14-95F6-28DC816706A4}" srcOrd="1" destOrd="0" presId="urn:microsoft.com/office/officeart/2005/8/layout/lProcess1"/>
    <dgm:cxn modelId="{E1895936-2B68-4960-8118-A04DD1D6AC4E}" type="presParOf" srcId="{D4749A38-5BBF-4E8B-B7FF-4392DB5BA60A}" destId="{181068EB-C861-47DA-9A86-D54E0826F188}" srcOrd="2" destOrd="0" presId="urn:microsoft.com/office/officeart/2005/8/layout/lProcess1"/>
    <dgm:cxn modelId="{F9D174F9-363B-4F64-8556-3DEA7F2E4C18}" type="presParOf" srcId="{181068EB-C861-47DA-9A86-D54E0826F188}" destId="{153154D5-B8D7-4ADA-9C46-B190BED284BC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«Вовлечение в оборот  земель сельскохозяйственного назначения и развития мелиорации»</a:t>
          </a:r>
          <a:endParaRPr lang="ru-RU" sz="14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12A78D6-12A8-41C0-AB3F-FEF098F41E7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«Обеспечение эпизоотического и ветеринарно-санитарного благополучия и развитие государственной ветеринарной службы»</a:t>
          </a:r>
          <a:endParaRPr lang="ru-RU" sz="1400" dirty="0"/>
        </a:p>
      </dgm:t>
    </dgm:pt>
    <dgm:pt modelId="{A7B90BA9-283A-48F1-9B35-77B53002E8C9}" type="parTrans" cxnId="{1D8185BD-5A7D-4419-AFFA-D0F3D68AE8CE}">
      <dgm:prSet/>
      <dgm:spPr/>
      <dgm:t>
        <a:bodyPr/>
        <a:lstStyle/>
        <a:p>
          <a:endParaRPr lang="ru-RU"/>
        </a:p>
      </dgm:t>
    </dgm:pt>
    <dgm:pt modelId="{62BEF446-E231-4FE9-B155-EF579B85CE39}" type="sibTrans" cxnId="{1D8185BD-5A7D-4419-AFFA-D0F3D68AE8CE}">
      <dgm:prSet/>
      <dgm:spPr/>
      <dgm:t>
        <a:bodyPr/>
        <a:lstStyle/>
        <a:p>
          <a:endParaRPr lang="ru-RU"/>
        </a:p>
      </dgm:t>
    </dgm:pt>
    <dgm:pt modelId="{E8A25DE2-41D8-4942-95C9-8F49F3077420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FFF516C4-86E4-4BF5-990D-F07917CB6F75}" type="pres">
      <dgm:prSet presAssocID="{13F6794C-69C5-48E4-8D59-4BFA296294E9}" presName="vertFlow" presStyleCnt="0"/>
      <dgm:spPr/>
    </dgm:pt>
    <dgm:pt modelId="{CFBD0E7D-85E0-4CE9-998C-7D529CBDFE7B}" type="pres">
      <dgm:prSet presAssocID="{13F6794C-69C5-48E4-8D59-4BFA296294E9}" presName="header" presStyleLbl="node1" presStyleIdx="0" presStyleCnt="2" custLinFactNeighborX="1870" custLinFactNeighborY="-43146"/>
      <dgm:spPr/>
      <dgm:t>
        <a:bodyPr/>
        <a:lstStyle/>
        <a:p>
          <a:endParaRPr lang="ru-RU"/>
        </a:p>
      </dgm:t>
    </dgm:pt>
    <dgm:pt modelId="{E2B80583-548F-442E-9F8B-C07D729797D9}" type="pres">
      <dgm:prSet presAssocID="{13F6794C-69C5-48E4-8D59-4BFA296294E9}" presName="hSp" presStyleCnt="0"/>
      <dgm:spPr/>
    </dgm:pt>
    <dgm:pt modelId="{DEB31DE0-119F-4C4A-B6DA-D2D6F1166BE7}" type="pres">
      <dgm:prSet presAssocID="{612A78D6-12A8-41C0-AB3F-FEF098F41E77}" presName="vertFlow" presStyleCnt="0"/>
      <dgm:spPr/>
    </dgm:pt>
    <dgm:pt modelId="{C9911DDF-E256-4F27-8154-B2BCDF557A38}" type="pres">
      <dgm:prSet presAssocID="{612A78D6-12A8-41C0-AB3F-FEF098F41E77}" presName="header" presStyleLbl="node1" presStyleIdx="1" presStyleCnt="2" custScaleY="133144" custLinFactNeighborX="-2576" custLinFactNeighborY="-40750"/>
      <dgm:spPr/>
      <dgm:t>
        <a:bodyPr/>
        <a:lstStyle/>
        <a:p>
          <a:endParaRPr lang="ru-RU"/>
        </a:p>
      </dgm:t>
    </dgm:pt>
  </dgm:ptLst>
  <dgm:cxnLst>
    <dgm:cxn modelId="{1D8185BD-5A7D-4419-AFFA-D0F3D68AE8CE}" srcId="{DA4469E9-F88F-4CAF-A702-3D5982B57B25}" destId="{612A78D6-12A8-41C0-AB3F-FEF098F41E77}" srcOrd="1" destOrd="0" parTransId="{A7B90BA9-283A-48F1-9B35-77B53002E8C9}" sibTransId="{62BEF446-E231-4FE9-B155-EF579B85CE39}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03D07DB6-1C44-499F-A00E-A6547C1B180F}" type="presOf" srcId="{DA4469E9-F88F-4CAF-A702-3D5982B57B25}" destId="{E8A25DE2-41D8-4942-95C9-8F49F3077420}" srcOrd="0" destOrd="0" presId="urn:microsoft.com/office/officeart/2005/8/layout/lProcess1"/>
    <dgm:cxn modelId="{801F231E-4B10-483F-9EE2-7AEB115AA837}" type="presOf" srcId="{612A78D6-12A8-41C0-AB3F-FEF098F41E77}" destId="{C9911DDF-E256-4F27-8154-B2BCDF557A38}" srcOrd="0" destOrd="0" presId="urn:microsoft.com/office/officeart/2005/8/layout/lProcess1"/>
    <dgm:cxn modelId="{1192C951-C4A3-4273-9E1A-115AADD53CF3}" type="presOf" srcId="{13F6794C-69C5-48E4-8D59-4BFA296294E9}" destId="{CFBD0E7D-85E0-4CE9-998C-7D529CBDFE7B}" srcOrd="0" destOrd="0" presId="urn:microsoft.com/office/officeart/2005/8/layout/lProcess1"/>
    <dgm:cxn modelId="{91C4A083-90C0-4D94-A077-FD19A2A93627}" type="presParOf" srcId="{E8A25DE2-41D8-4942-95C9-8F49F3077420}" destId="{FFF516C4-86E4-4BF5-990D-F07917CB6F75}" srcOrd="0" destOrd="0" presId="urn:microsoft.com/office/officeart/2005/8/layout/lProcess1"/>
    <dgm:cxn modelId="{E442A0C3-6555-4F8F-A301-0B42DA09E348}" type="presParOf" srcId="{FFF516C4-86E4-4BF5-990D-F07917CB6F75}" destId="{CFBD0E7D-85E0-4CE9-998C-7D529CBDFE7B}" srcOrd="0" destOrd="0" presId="urn:microsoft.com/office/officeart/2005/8/layout/lProcess1"/>
    <dgm:cxn modelId="{A4B95914-E5AE-4CF6-BAD0-134661A35E28}" type="presParOf" srcId="{E8A25DE2-41D8-4942-95C9-8F49F3077420}" destId="{E2B80583-548F-442E-9F8B-C07D729797D9}" srcOrd="1" destOrd="0" presId="urn:microsoft.com/office/officeart/2005/8/layout/lProcess1"/>
    <dgm:cxn modelId="{263E150D-D3F8-42A0-A2D0-F5D51E2C7541}" type="presParOf" srcId="{E8A25DE2-41D8-4942-95C9-8F49F3077420}" destId="{DEB31DE0-119F-4C4A-B6DA-D2D6F1166BE7}" srcOrd="2" destOrd="0" presId="urn:microsoft.com/office/officeart/2005/8/layout/lProcess1"/>
    <dgm:cxn modelId="{450FC616-959E-40BD-B934-A691333F6812}" type="presParOf" srcId="{DEB31DE0-119F-4C4A-B6DA-D2D6F1166BE7}" destId="{C9911DDF-E256-4F27-8154-B2BCDF557A3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«Охрана окружающей среды»</a:t>
          </a:r>
          <a:endParaRPr lang="ru-RU" sz="14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F57972A2-5CD3-4411-82CA-3513AF6F9B8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0" i="0" u="none" dirty="0" smtClean="0"/>
            <a:t>«Развитие водохозяйственного комплекса»</a:t>
          </a:r>
          <a:endParaRPr lang="ru-RU" sz="1400" dirty="0"/>
        </a:p>
      </dgm:t>
    </dgm:pt>
    <dgm:pt modelId="{00FCA79F-2832-4283-BC45-06470C337B4F}" type="sibTrans" cxnId="{BC3374DD-8CA4-4095-B73D-9EE1BFD71BA3}">
      <dgm:prSet/>
      <dgm:spPr/>
      <dgm:t>
        <a:bodyPr/>
        <a:lstStyle/>
        <a:p>
          <a:endParaRPr lang="ru-RU"/>
        </a:p>
      </dgm:t>
    </dgm:pt>
    <dgm:pt modelId="{02B6EF53-D9FE-44BC-A13E-B0470A4D40AD}" type="parTrans" cxnId="{BC3374DD-8CA4-4095-B73D-9EE1BFD71BA3}">
      <dgm:prSet/>
      <dgm:spPr/>
      <dgm:t>
        <a:bodyPr/>
        <a:lstStyle/>
        <a:p>
          <a:endParaRPr lang="ru-RU"/>
        </a:p>
      </dgm:t>
    </dgm:pt>
    <dgm:pt modelId="{0636CC1B-E2FA-4C5D-911F-AFF2EEF8E275}">
      <dgm:prSet custT="1"/>
      <dgm:spPr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r>
            <a:rPr lang="ru-RU" sz="1400" b="0" i="0" u="none" dirty="0" smtClean="0"/>
            <a:t>«Развитие лесного хозяйства»</a:t>
          </a:r>
          <a:endParaRPr lang="ru-RU" sz="1400" dirty="0"/>
        </a:p>
      </dgm:t>
    </dgm:pt>
    <dgm:pt modelId="{A49F91F7-82BB-4E21-85CE-C29B9FDADB85}" type="sibTrans" cxnId="{CD2BF3D1-CC76-41C6-8937-6BD6BC772616}">
      <dgm:prSet/>
      <dgm:spPr/>
      <dgm:t>
        <a:bodyPr/>
        <a:lstStyle/>
        <a:p>
          <a:endParaRPr lang="ru-RU"/>
        </a:p>
      </dgm:t>
    </dgm:pt>
    <dgm:pt modelId="{B372F69F-C094-4C07-9853-33A3F1D3B046}" type="parTrans" cxnId="{CD2BF3D1-CC76-41C6-8937-6BD6BC772616}">
      <dgm:prSet/>
      <dgm:spPr/>
      <dgm:t>
        <a:bodyPr/>
        <a:lstStyle/>
        <a:p>
          <a:endParaRPr lang="ru-RU"/>
        </a:p>
      </dgm:t>
    </dgm:pt>
    <dgm:pt modelId="{B4ACB7EC-EEEE-458A-B109-6EF408B5776E}">
      <dgm:prSet custT="1"/>
      <dgm:spPr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r>
            <a:rPr lang="ru-RU" sz="1400" b="0" i="0" u="none" dirty="0" smtClean="0"/>
            <a:t>«Ликвидация накопленного вреда окружающей среде»</a:t>
          </a:r>
          <a:endParaRPr lang="ru-RU" sz="1400" dirty="0"/>
        </a:p>
      </dgm:t>
    </dgm:pt>
    <dgm:pt modelId="{C3C7D963-370C-429A-B8B7-2035E7CA5969}" type="parTrans" cxnId="{59CD44E0-5126-4492-9F4A-9D1D2DFDD13E}">
      <dgm:prSet/>
      <dgm:spPr/>
      <dgm:t>
        <a:bodyPr/>
        <a:lstStyle/>
        <a:p>
          <a:endParaRPr lang="ru-RU"/>
        </a:p>
      </dgm:t>
    </dgm:pt>
    <dgm:pt modelId="{E166E72E-3DE6-4FD9-9499-7219301EEACC}" type="sibTrans" cxnId="{59CD44E0-5126-4492-9F4A-9D1D2DFDD13E}">
      <dgm:prSet/>
      <dgm:spPr/>
      <dgm:t>
        <a:bodyPr/>
        <a:lstStyle/>
        <a:p>
          <a:endParaRPr lang="ru-RU"/>
        </a:p>
      </dgm:t>
    </dgm:pt>
    <dgm:pt modelId="{8643F225-5B88-4D4C-9B73-8F0EEAF2630C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AD7239E4-0E97-48C7-BDAB-86A2057C2723}" type="pres">
      <dgm:prSet presAssocID="{13F6794C-69C5-48E4-8D59-4BFA296294E9}" presName="vertFlow" presStyleCnt="0"/>
      <dgm:spPr/>
    </dgm:pt>
    <dgm:pt modelId="{AE20AB38-7DDB-4762-A9CA-C71171A6E2B0}" type="pres">
      <dgm:prSet presAssocID="{13F6794C-69C5-48E4-8D59-4BFA296294E9}" presName="header" presStyleLbl="node1" presStyleIdx="0" presStyleCnt="4"/>
      <dgm:spPr/>
      <dgm:t>
        <a:bodyPr/>
        <a:lstStyle/>
        <a:p>
          <a:endParaRPr lang="ru-RU"/>
        </a:p>
      </dgm:t>
    </dgm:pt>
    <dgm:pt modelId="{E797E2CC-D5ED-4DA0-8F78-B668486C7469}" type="pres">
      <dgm:prSet presAssocID="{13F6794C-69C5-48E4-8D59-4BFA296294E9}" presName="hSp" presStyleCnt="0"/>
      <dgm:spPr/>
    </dgm:pt>
    <dgm:pt modelId="{29EBC065-5809-4D8A-BE37-8DB135FD4565}" type="pres">
      <dgm:prSet presAssocID="{F57972A2-5CD3-4411-82CA-3513AF6F9B86}" presName="vertFlow" presStyleCnt="0"/>
      <dgm:spPr/>
    </dgm:pt>
    <dgm:pt modelId="{16706A96-51C6-4354-8E9F-A73509F6AD2C}" type="pres">
      <dgm:prSet presAssocID="{F57972A2-5CD3-4411-82CA-3513AF6F9B86}" presName="header" presStyleLbl="node1" presStyleIdx="1" presStyleCnt="4"/>
      <dgm:spPr/>
      <dgm:t>
        <a:bodyPr/>
        <a:lstStyle/>
        <a:p>
          <a:endParaRPr lang="ru-RU"/>
        </a:p>
      </dgm:t>
    </dgm:pt>
    <dgm:pt modelId="{86548D42-551B-4AFF-8ED2-F01BDF2255CB}" type="pres">
      <dgm:prSet presAssocID="{F57972A2-5CD3-4411-82CA-3513AF6F9B86}" presName="hSp" presStyleCnt="0"/>
      <dgm:spPr/>
    </dgm:pt>
    <dgm:pt modelId="{BB46E5F4-1E14-40CE-BE69-B8EBE335DF00}" type="pres">
      <dgm:prSet presAssocID="{0636CC1B-E2FA-4C5D-911F-AFF2EEF8E275}" presName="vertFlow" presStyleCnt="0"/>
      <dgm:spPr/>
    </dgm:pt>
    <dgm:pt modelId="{4999F8BC-1CF7-483B-ACEC-7E26D123C73A}" type="pres">
      <dgm:prSet presAssocID="{0636CC1B-E2FA-4C5D-911F-AFF2EEF8E275}" presName="header" presStyleLbl="node1" presStyleIdx="2" presStyleCnt="4"/>
      <dgm:spPr/>
      <dgm:t>
        <a:bodyPr/>
        <a:lstStyle/>
        <a:p>
          <a:endParaRPr lang="ru-RU"/>
        </a:p>
      </dgm:t>
    </dgm:pt>
    <dgm:pt modelId="{674CCA0A-D424-44FA-A7D9-D4A68B35AF42}" type="pres">
      <dgm:prSet presAssocID="{0636CC1B-E2FA-4C5D-911F-AFF2EEF8E275}" presName="hSp" presStyleCnt="0"/>
      <dgm:spPr/>
    </dgm:pt>
    <dgm:pt modelId="{83831F21-DDA2-44C1-840D-ED0068473AC1}" type="pres">
      <dgm:prSet presAssocID="{B4ACB7EC-EEEE-458A-B109-6EF408B5776E}" presName="vertFlow" presStyleCnt="0"/>
      <dgm:spPr/>
    </dgm:pt>
    <dgm:pt modelId="{632514EC-EAC3-4615-AC35-8C449AD76A16}" type="pres">
      <dgm:prSet presAssocID="{B4ACB7EC-EEEE-458A-B109-6EF408B5776E}" presName="header" presStyleLbl="node1" presStyleIdx="3" presStyleCnt="4" custLinFactNeighborX="2915" custLinFactNeighborY="398"/>
      <dgm:spPr/>
      <dgm:t>
        <a:bodyPr/>
        <a:lstStyle/>
        <a:p>
          <a:endParaRPr lang="ru-RU"/>
        </a:p>
      </dgm:t>
    </dgm:pt>
  </dgm:ptLst>
  <dgm:cxnLst>
    <dgm:cxn modelId="{2A3DC7A7-315E-4E7C-87B4-7BEF221984EF}" type="presOf" srcId="{B4ACB7EC-EEEE-458A-B109-6EF408B5776E}" destId="{632514EC-EAC3-4615-AC35-8C449AD76A16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59CD44E0-5126-4492-9F4A-9D1D2DFDD13E}" srcId="{DA4469E9-F88F-4CAF-A702-3D5982B57B25}" destId="{B4ACB7EC-EEEE-458A-B109-6EF408B5776E}" srcOrd="3" destOrd="0" parTransId="{C3C7D963-370C-429A-B8B7-2035E7CA5969}" sibTransId="{E166E72E-3DE6-4FD9-9499-7219301EEACC}"/>
    <dgm:cxn modelId="{FE115385-13C9-4FEC-A098-164F1F3150DF}" type="presOf" srcId="{0636CC1B-E2FA-4C5D-911F-AFF2EEF8E275}" destId="{4999F8BC-1CF7-483B-ACEC-7E26D123C73A}" srcOrd="0" destOrd="0" presId="urn:microsoft.com/office/officeart/2005/8/layout/lProcess1"/>
    <dgm:cxn modelId="{4E6022F6-509F-4768-A9B3-397B327904DB}" type="presOf" srcId="{F57972A2-5CD3-4411-82CA-3513AF6F9B86}" destId="{16706A96-51C6-4354-8E9F-A73509F6AD2C}" srcOrd="0" destOrd="0" presId="urn:microsoft.com/office/officeart/2005/8/layout/lProcess1"/>
    <dgm:cxn modelId="{BC3374DD-8CA4-4095-B73D-9EE1BFD71BA3}" srcId="{DA4469E9-F88F-4CAF-A702-3D5982B57B25}" destId="{F57972A2-5CD3-4411-82CA-3513AF6F9B86}" srcOrd="1" destOrd="0" parTransId="{02B6EF53-D9FE-44BC-A13E-B0470A4D40AD}" sibTransId="{00FCA79F-2832-4283-BC45-06470C337B4F}"/>
    <dgm:cxn modelId="{686C4B32-6551-4D5A-88B4-E379C9788F5C}" type="presOf" srcId="{DA4469E9-F88F-4CAF-A702-3D5982B57B25}" destId="{8643F225-5B88-4D4C-9B73-8F0EEAF2630C}" srcOrd="0" destOrd="0" presId="urn:microsoft.com/office/officeart/2005/8/layout/lProcess1"/>
    <dgm:cxn modelId="{CD2BF3D1-CC76-41C6-8937-6BD6BC772616}" srcId="{DA4469E9-F88F-4CAF-A702-3D5982B57B25}" destId="{0636CC1B-E2FA-4C5D-911F-AFF2EEF8E275}" srcOrd="2" destOrd="0" parTransId="{B372F69F-C094-4C07-9853-33A3F1D3B046}" sibTransId="{A49F91F7-82BB-4E21-85CE-C29B9FDADB85}"/>
    <dgm:cxn modelId="{55E98BF3-99A9-40E2-8E80-1214D4635C3B}" type="presOf" srcId="{13F6794C-69C5-48E4-8D59-4BFA296294E9}" destId="{AE20AB38-7DDB-4762-A9CA-C71171A6E2B0}" srcOrd="0" destOrd="0" presId="urn:microsoft.com/office/officeart/2005/8/layout/lProcess1"/>
    <dgm:cxn modelId="{31542FD9-708E-4154-9D80-5AEE16E4052B}" type="presParOf" srcId="{8643F225-5B88-4D4C-9B73-8F0EEAF2630C}" destId="{AD7239E4-0E97-48C7-BDAB-86A2057C2723}" srcOrd="0" destOrd="0" presId="urn:microsoft.com/office/officeart/2005/8/layout/lProcess1"/>
    <dgm:cxn modelId="{D5BC76C9-8B18-41F8-9306-1CCE3E0F5DE1}" type="presParOf" srcId="{AD7239E4-0E97-48C7-BDAB-86A2057C2723}" destId="{AE20AB38-7DDB-4762-A9CA-C71171A6E2B0}" srcOrd="0" destOrd="0" presId="urn:microsoft.com/office/officeart/2005/8/layout/lProcess1"/>
    <dgm:cxn modelId="{FB8F9FFD-D537-4492-BB6A-B94EB809223C}" type="presParOf" srcId="{8643F225-5B88-4D4C-9B73-8F0EEAF2630C}" destId="{E797E2CC-D5ED-4DA0-8F78-B668486C7469}" srcOrd="1" destOrd="0" presId="urn:microsoft.com/office/officeart/2005/8/layout/lProcess1"/>
    <dgm:cxn modelId="{2CC2FA4D-8FA2-4174-9FAA-1CF4AF338739}" type="presParOf" srcId="{8643F225-5B88-4D4C-9B73-8F0EEAF2630C}" destId="{29EBC065-5809-4D8A-BE37-8DB135FD4565}" srcOrd="2" destOrd="0" presId="urn:microsoft.com/office/officeart/2005/8/layout/lProcess1"/>
    <dgm:cxn modelId="{0BB808E3-E315-44DC-A027-33F00CAD1F45}" type="presParOf" srcId="{29EBC065-5809-4D8A-BE37-8DB135FD4565}" destId="{16706A96-51C6-4354-8E9F-A73509F6AD2C}" srcOrd="0" destOrd="0" presId="urn:microsoft.com/office/officeart/2005/8/layout/lProcess1"/>
    <dgm:cxn modelId="{518F935E-DB72-4E60-97F3-E208FFF6B908}" type="presParOf" srcId="{8643F225-5B88-4D4C-9B73-8F0EEAF2630C}" destId="{86548D42-551B-4AFF-8ED2-F01BDF2255CB}" srcOrd="3" destOrd="0" presId="urn:microsoft.com/office/officeart/2005/8/layout/lProcess1"/>
    <dgm:cxn modelId="{39D79CE0-E6EE-4BB0-BEA8-E44C064AF5DA}" type="presParOf" srcId="{8643F225-5B88-4D4C-9B73-8F0EEAF2630C}" destId="{BB46E5F4-1E14-40CE-BE69-B8EBE335DF00}" srcOrd="4" destOrd="0" presId="urn:microsoft.com/office/officeart/2005/8/layout/lProcess1"/>
    <dgm:cxn modelId="{07EFDBF9-74D2-460F-A676-11096C53F37F}" type="presParOf" srcId="{BB46E5F4-1E14-40CE-BE69-B8EBE335DF00}" destId="{4999F8BC-1CF7-483B-ACEC-7E26D123C73A}" srcOrd="0" destOrd="0" presId="urn:microsoft.com/office/officeart/2005/8/layout/lProcess1"/>
    <dgm:cxn modelId="{F6700577-8A66-4F40-841E-44BB6B28DF4B}" type="presParOf" srcId="{8643F225-5B88-4D4C-9B73-8F0EEAF2630C}" destId="{674CCA0A-D424-44FA-A7D9-D4A68B35AF42}" srcOrd="5" destOrd="0" presId="urn:microsoft.com/office/officeart/2005/8/layout/lProcess1"/>
    <dgm:cxn modelId="{05826D79-C80B-4038-A1DB-DB16495F8697}" type="presParOf" srcId="{8643F225-5B88-4D4C-9B73-8F0EEAF2630C}" destId="{83831F21-DDA2-44C1-840D-ED0068473AC1}" srcOrd="6" destOrd="0" presId="urn:microsoft.com/office/officeart/2005/8/layout/lProcess1"/>
    <dgm:cxn modelId="{6552910F-83A7-4B3F-8A45-5B53C7E044B5}" type="presParOf" srcId="{83831F21-DDA2-44C1-840D-ED0068473AC1}" destId="{632514EC-EAC3-4615-AC35-8C449AD76A16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0" i="0" u="none" dirty="0" smtClean="0"/>
            <a:t>«Обеспечение жильем молодых семей»</a:t>
          </a:r>
          <a:endParaRPr lang="ru-RU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65A5926E-EA53-4ABD-A496-FA1025BAE595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69B2763D-6232-4979-A9C8-337D183F9337}" type="pres">
      <dgm:prSet presAssocID="{13F6794C-69C5-48E4-8D59-4BFA296294E9}" presName="vertFlow" presStyleCnt="0"/>
      <dgm:spPr/>
    </dgm:pt>
    <dgm:pt modelId="{95497F2C-3D6B-4A59-B3ED-31DFA4456AA0}" type="pres">
      <dgm:prSet presAssocID="{13F6794C-69C5-48E4-8D59-4BFA296294E9}" presName="header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419C8498-FEFD-49B5-8C4C-2FC5942EB106}" type="presOf" srcId="{DA4469E9-F88F-4CAF-A702-3D5982B57B25}" destId="{65A5926E-EA53-4ABD-A496-FA1025BAE595}" srcOrd="0" destOrd="0" presId="urn:microsoft.com/office/officeart/2005/8/layout/lProcess1"/>
    <dgm:cxn modelId="{D7077D07-96AF-4668-9AF9-194B97C6008A}" type="presOf" srcId="{13F6794C-69C5-48E4-8D59-4BFA296294E9}" destId="{95497F2C-3D6B-4A59-B3ED-31DFA4456AA0}" srcOrd="0" destOrd="0" presId="urn:microsoft.com/office/officeart/2005/8/layout/lProcess1"/>
    <dgm:cxn modelId="{416D21EF-E37E-41C7-94C5-FDB44C6CE30C}" type="presParOf" srcId="{65A5926E-EA53-4ABD-A496-FA1025BAE595}" destId="{69B2763D-6232-4979-A9C8-337D183F9337}" srcOrd="0" destOrd="0" presId="urn:microsoft.com/office/officeart/2005/8/layout/lProcess1"/>
    <dgm:cxn modelId="{AD3A5338-D9C9-4158-BD51-C33739CDB74B}" type="presParOf" srcId="{69B2763D-6232-4979-A9C8-337D183F9337}" destId="{95497F2C-3D6B-4A59-B3ED-31DFA4456AA0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4469E9-F88F-4CAF-A702-3D5982B57B2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13F6794C-69C5-48E4-8D59-4BFA296294E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dirty="0" smtClean="0"/>
            <a:t>«Профилактика преступлений и иных правонарушений» </a:t>
          </a:r>
          <a:endParaRPr lang="ru-RU" sz="800" dirty="0"/>
        </a:p>
      </dgm:t>
    </dgm:pt>
    <dgm:pt modelId="{13056392-114A-49DE-8885-9721F810B06C}" type="parTrans" cxnId="{66BF6AB8-2798-4FA0-9A3F-A0272F4BDEC6}">
      <dgm:prSet/>
      <dgm:spPr/>
      <dgm:t>
        <a:bodyPr/>
        <a:lstStyle/>
        <a:p>
          <a:endParaRPr lang="ru-RU"/>
        </a:p>
      </dgm:t>
    </dgm:pt>
    <dgm:pt modelId="{1B365B31-0496-43E2-9622-8CC210672B8F}" type="sibTrans" cxnId="{66BF6AB8-2798-4FA0-9A3F-A0272F4BDEC6}">
      <dgm:prSet/>
      <dgm:spPr/>
      <dgm:t>
        <a:bodyPr/>
        <a:lstStyle/>
        <a:p>
          <a:endParaRPr lang="ru-RU"/>
        </a:p>
      </dgm:t>
    </dgm:pt>
    <dgm:pt modelId="{AC54EF14-352D-4157-889B-824707A1DBF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dirty="0" smtClean="0"/>
            <a:t>«Обеспечение мероприятий по защите населения и территорий от чрезвычайных ситуаций»</a:t>
          </a:r>
          <a:endParaRPr lang="ru-RU" sz="800" dirty="0"/>
        </a:p>
      </dgm:t>
    </dgm:pt>
    <dgm:pt modelId="{9A29FC64-2994-4713-A43A-DE04672644F1}" type="parTrans" cxnId="{3FB71B79-4884-4097-BCA8-08A760BFC78A}">
      <dgm:prSet/>
      <dgm:spPr/>
      <dgm:t>
        <a:bodyPr/>
        <a:lstStyle/>
        <a:p>
          <a:endParaRPr lang="ru-RU"/>
        </a:p>
      </dgm:t>
    </dgm:pt>
    <dgm:pt modelId="{D016638E-66F2-46D9-9B1D-666F84BC2BF8}" type="sibTrans" cxnId="{3FB71B79-4884-4097-BCA8-08A760BFC78A}">
      <dgm:prSet/>
      <dgm:spPr/>
      <dgm:t>
        <a:bodyPr/>
        <a:lstStyle/>
        <a:p>
          <a:endParaRPr lang="ru-RU"/>
        </a:p>
      </dgm:t>
    </dgm:pt>
    <dgm:pt modelId="{C5F0D86D-3C8E-4D08-B502-0B3E4E7BFC7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dirty="0" smtClean="0"/>
            <a:t>«Обеспечение мероприятий гражданской обороны на территории муниципального образования Московской области»</a:t>
          </a:r>
          <a:endParaRPr lang="ru-RU" sz="800" dirty="0"/>
        </a:p>
      </dgm:t>
    </dgm:pt>
    <dgm:pt modelId="{6120858E-9C82-4C80-AF18-990C26732B34}" type="parTrans" cxnId="{4EF47490-D2D4-42B2-8966-BCCD8E10CE13}">
      <dgm:prSet/>
      <dgm:spPr/>
      <dgm:t>
        <a:bodyPr/>
        <a:lstStyle/>
        <a:p>
          <a:endParaRPr lang="ru-RU"/>
        </a:p>
      </dgm:t>
    </dgm:pt>
    <dgm:pt modelId="{A9363017-063D-468A-AF80-7BFED4972458}" type="sibTrans" cxnId="{4EF47490-D2D4-42B2-8966-BCCD8E10CE13}">
      <dgm:prSet/>
      <dgm:spPr/>
      <dgm:t>
        <a:bodyPr/>
        <a:lstStyle/>
        <a:p>
          <a:endParaRPr lang="ru-RU"/>
        </a:p>
      </dgm:t>
    </dgm:pt>
    <dgm:pt modelId="{6AB1BAF2-6B92-4551-9E13-BF570735ED8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dirty="0" smtClean="0"/>
            <a:t>«Обеспечение пожарной безопасности на территории муниципального образования Московской области»</a:t>
          </a:r>
          <a:endParaRPr lang="ru-RU" sz="800" dirty="0"/>
        </a:p>
      </dgm:t>
    </dgm:pt>
    <dgm:pt modelId="{06882EEB-BDC7-45B2-BD2E-8F22DA7E9EFE}" type="parTrans" cxnId="{A608886A-9EC6-4E99-837A-2D25E2366A32}">
      <dgm:prSet/>
      <dgm:spPr/>
      <dgm:t>
        <a:bodyPr/>
        <a:lstStyle/>
        <a:p>
          <a:endParaRPr lang="ru-RU"/>
        </a:p>
      </dgm:t>
    </dgm:pt>
    <dgm:pt modelId="{011DA820-F0F6-400D-B9DA-1A4FCDD72A9C}" type="sibTrans" cxnId="{A608886A-9EC6-4E99-837A-2D25E2366A32}">
      <dgm:prSet/>
      <dgm:spPr/>
      <dgm:t>
        <a:bodyPr/>
        <a:lstStyle/>
        <a:p>
          <a:endParaRPr lang="ru-RU"/>
        </a:p>
      </dgm:t>
    </dgm:pt>
    <dgm:pt modelId="{28EE9BF1-E8E5-45FD-AE24-FE2FC03ECF2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dirty="0" smtClean="0"/>
            <a:t>«Обеспечение безопасности населения на водных объектах, расположенных на территории муниципального образования Московской области»</a:t>
          </a:r>
          <a:endParaRPr lang="ru-RU" sz="800" dirty="0"/>
        </a:p>
      </dgm:t>
    </dgm:pt>
    <dgm:pt modelId="{A327ABB9-D06B-4DE7-A866-38401D875777}" type="parTrans" cxnId="{1FADD44A-D7E3-4EF4-96AD-7A29BAAD1F14}">
      <dgm:prSet/>
      <dgm:spPr/>
      <dgm:t>
        <a:bodyPr/>
        <a:lstStyle/>
        <a:p>
          <a:endParaRPr lang="ru-RU"/>
        </a:p>
      </dgm:t>
    </dgm:pt>
    <dgm:pt modelId="{090972B8-5C33-4E41-A6CD-16069C422180}" type="sibTrans" cxnId="{1FADD44A-D7E3-4EF4-96AD-7A29BAAD1F14}">
      <dgm:prSet/>
      <dgm:spPr/>
      <dgm:t>
        <a:bodyPr/>
        <a:lstStyle/>
        <a:p>
          <a:endParaRPr lang="ru-RU"/>
        </a:p>
      </dgm:t>
    </dgm:pt>
    <dgm:pt modelId="{0F975681-6ABC-43D1-80B2-D0F7E3234A0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800" b="0" i="0" u="none" smtClean="0"/>
            <a:t>«Обеспечивающая подпрограмма»</a:t>
          </a:r>
          <a:endParaRPr lang="ru-RU" sz="800" dirty="0"/>
        </a:p>
      </dgm:t>
    </dgm:pt>
    <dgm:pt modelId="{B186070C-36DE-49FE-894B-F0A69D89537D}" type="parTrans" cxnId="{D7330BAD-6274-43E2-BAC7-D5C122DCE083}">
      <dgm:prSet/>
      <dgm:spPr/>
      <dgm:t>
        <a:bodyPr/>
        <a:lstStyle/>
        <a:p>
          <a:endParaRPr lang="ru-RU"/>
        </a:p>
      </dgm:t>
    </dgm:pt>
    <dgm:pt modelId="{5A27751C-94F2-4587-A10A-2707643C959E}" type="sibTrans" cxnId="{D7330BAD-6274-43E2-BAC7-D5C122DCE083}">
      <dgm:prSet/>
      <dgm:spPr/>
      <dgm:t>
        <a:bodyPr/>
        <a:lstStyle/>
        <a:p>
          <a:endParaRPr lang="ru-RU"/>
        </a:p>
      </dgm:t>
    </dgm:pt>
    <dgm:pt modelId="{F9EBC219-782E-4B85-810A-D3E63D87E145}" type="pres">
      <dgm:prSet presAssocID="{DA4469E9-F88F-4CAF-A702-3D5982B57B25}" presName="Name0" presStyleCnt="0">
        <dgm:presLayoutVars>
          <dgm:dir/>
          <dgm:animLvl val="lvl"/>
          <dgm:resizeHandles val="exact"/>
        </dgm:presLayoutVars>
      </dgm:prSet>
      <dgm:spPr/>
    </dgm:pt>
    <dgm:pt modelId="{01CF36CD-4198-49F5-8ED0-C4D6E226C4D9}" type="pres">
      <dgm:prSet presAssocID="{13F6794C-69C5-48E4-8D59-4BFA296294E9}" presName="vertFlow" presStyleCnt="0"/>
      <dgm:spPr/>
    </dgm:pt>
    <dgm:pt modelId="{5522E450-89EC-4796-9E35-668E2305897B}" type="pres">
      <dgm:prSet presAssocID="{13F6794C-69C5-48E4-8D59-4BFA296294E9}" presName="header" presStyleLbl="node1" presStyleIdx="0" presStyleCnt="6"/>
      <dgm:spPr/>
      <dgm:t>
        <a:bodyPr/>
        <a:lstStyle/>
        <a:p>
          <a:endParaRPr lang="ru-RU"/>
        </a:p>
      </dgm:t>
    </dgm:pt>
    <dgm:pt modelId="{32360F59-E8A4-4A22-9892-DCF13496551C}" type="pres">
      <dgm:prSet presAssocID="{13F6794C-69C5-48E4-8D59-4BFA296294E9}" presName="hSp" presStyleCnt="0"/>
      <dgm:spPr/>
    </dgm:pt>
    <dgm:pt modelId="{15E7CAC2-1A1D-4EBD-A22F-547526EF2796}" type="pres">
      <dgm:prSet presAssocID="{AC54EF14-352D-4157-889B-824707A1DBFD}" presName="vertFlow" presStyleCnt="0"/>
      <dgm:spPr/>
    </dgm:pt>
    <dgm:pt modelId="{30C89E8A-CBF8-4B9C-B3FC-22BEE3BF55AF}" type="pres">
      <dgm:prSet presAssocID="{AC54EF14-352D-4157-889B-824707A1DBFD}" presName="header" presStyleLbl="node1" presStyleIdx="1" presStyleCnt="6"/>
      <dgm:spPr/>
      <dgm:t>
        <a:bodyPr/>
        <a:lstStyle/>
        <a:p>
          <a:endParaRPr lang="ru-RU"/>
        </a:p>
      </dgm:t>
    </dgm:pt>
    <dgm:pt modelId="{2440DFEE-D5E5-4E83-B895-22805F93D32A}" type="pres">
      <dgm:prSet presAssocID="{AC54EF14-352D-4157-889B-824707A1DBFD}" presName="hSp" presStyleCnt="0"/>
      <dgm:spPr/>
    </dgm:pt>
    <dgm:pt modelId="{AF2E1036-BFD6-483E-A7C6-58015905DC5F}" type="pres">
      <dgm:prSet presAssocID="{C5F0D86D-3C8E-4D08-B502-0B3E4E7BFC7A}" presName="vertFlow" presStyleCnt="0"/>
      <dgm:spPr/>
    </dgm:pt>
    <dgm:pt modelId="{F1C7964D-20F1-40CE-9C93-E40609667385}" type="pres">
      <dgm:prSet presAssocID="{C5F0D86D-3C8E-4D08-B502-0B3E4E7BFC7A}" presName="header" presStyleLbl="node1" presStyleIdx="2" presStyleCnt="6" custScaleY="213133"/>
      <dgm:spPr/>
      <dgm:t>
        <a:bodyPr/>
        <a:lstStyle/>
        <a:p>
          <a:endParaRPr lang="ru-RU"/>
        </a:p>
      </dgm:t>
    </dgm:pt>
    <dgm:pt modelId="{9E05582B-B6EA-4FAB-B01B-0448E89E942D}" type="pres">
      <dgm:prSet presAssocID="{C5F0D86D-3C8E-4D08-B502-0B3E4E7BFC7A}" presName="hSp" presStyleCnt="0"/>
      <dgm:spPr/>
    </dgm:pt>
    <dgm:pt modelId="{8B36B8EC-ADE6-4C04-B54F-48DBD0B08EC1}" type="pres">
      <dgm:prSet presAssocID="{6AB1BAF2-6B92-4551-9E13-BF570735ED87}" presName="vertFlow" presStyleCnt="0"/>
      <dgm:spPr/>
    </dgm:pt>
    <dgm:pt modelId="{CF774A1F-41B8-4E81-B98B-ECA3C18BA92B}" type="pres">
      <dgm:prSet presAssocID="{6AB1BAF2-6B92-4551-9E13-BF570735ED87}" presName="header" presStyleLbl="node1" presStyleIdx="3" presStyleCnt="6" custScaleY="223848"/>
      <dgm:spPr/>
      <dgm:t>
        <a:bodyPr/>
        <a:lstStyle/>
        <a:p>
          <a:endParaRPr lang="ru-RU"/>
        </a:p>
      </dgm:t>
    </dgm:pt>
    <dgm:pt modelId="{E4563FEB-7515-4C71-8904-24F51964F5AF}" type="pres">
      <dgm:prSet presAssocID="{6AB1BAF2-6B92-4551-9E13-BF570735ED87}" presName="hSp" presStyleCnt="0"/>
      <dgm:spPr/>
    </dgm:pt>
    <dgm:pt modelId="{4B302561-27BB-4DD2-8CF2-03B9DAC0018B}" type="pres">
      <dgm:prSet presAssocID="{28EE9BF1-E8E5-45FD-AE24-FE2FC03ECF25}" presName="vertFlow" presStyleCnt="0"/>
      <dgm:spPr/>
    </dgm:pt>
    <dgm:pt modelId="{9A684FC6-C5EB-46AE-ADCF-D416377D0BA1}" type="pres">
      <dgm:prSet presAssocID="{28EE9BF1-E8E5-45FD-AE24-FE2FC03ECF25}" presName="header" presStyleLbl="node1" presStyleIdx="4" presStyleCnt="6" custScaleY="255633"/>
      <dgm:spPr/>
      <dgm:t>
        <a:bodyPr/>
        <a:lstStyle/>
        <a:p>
          <a:endParaRPr lang="ru-RU"/>
        </a:p>
      </dgm:t>
    </dgm:pt>
    <dgm:pt modelId="{4F98EC6D-5505-4B86-AB99-9924115CC24A}" type="pres">
      <dgm:prSet presAssocID="{28EE9BF1-E8E5-45FD-AE24-FE2FC03ECF25}" presName="hSp" presStyleCnt="0"/>
      <dgm:spPr/>
    </dgm:pt>
    <dgm:pt modelId="{209B216D-A213-4A62-B760-DEA83F563B98}" type="pres">
      <dgm:prSet presAssocID="{0F975681-6ABC-43D1-80B2-D0F7E3234A0D}" presName="vertFlow" presStyleCnt="0"/>
      <dgm:spPr/>
    </dgm:pt>
    <dgm:pt modelId="{11F2BE72-CAAD-4760-815C-5233D0991C62}" type="pres">
      <dgm:prSet presAssocID="{0F975681-6ABC-43D1-80B2-D0F7E3234A0D}" presName="header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A608886A-9EC6-4E99-837A-2D25E2366A32}" srcId="{DA4469E9-F88F-4CAF-A702-3D5982B57B25}" destId="{6AB1BAF2-6B92-4551-9E13-BF570735ED87}" srcOrd="3" destOrd="0" parTransId="{06882EEB-BDC7-45B2-BD2E-8F22DA7E9EFE}" sibTransId="{011DA820-F0F6-400D-B9DA-1A4FCDD72A9C}"/>
    <dgm:cxn modelId="{40183910-B892-4397-9D82-0C051C7D0DD0}" type="presOf" srcId="{AC54EF14-352D-4157-889B-824707A1DBFD}" destId="{30C89E8A-CBF8-4B9C-B3FC-22BEE3BF55AF}" srcOrd="0" destOrd="0" presId="urn:microsoft.com/office/officeart/2005/8/layout/lProcess1"/>
    <dgm:cxn modelId="{66BF6AB8-2798-4FA0-9A3F-A0272F4BDEC6}" srcId="{DA4469E9-F88F-4CAF-A702-3D5982B57B25}" destId="{13F6794C-69C5-48E4-8D59-4BFA296294E9}" srcOrd="0" destOrd="0" parTransId="{13056392-114A-49DE-8885-9721F810B06C}" sibTransId="{1B365B31-0496-43E2-9622-8CC210672B8F}"/>
    <dgm:cxn modelId="{4EF47490-D2D4-42B2-8966-BCCD8E10CE13}" srcId="{DA4469E9-F88F-4CAF-A702-3D5982B57B25}" destId="{C5F0D86D-3C8E-4D08-B502-0B3E4E7BFC7A}" srcOrd="2" destOrd="0" parTransId="{6120858E-9C82-4C80-AF18-990C26732B34}" sibTransId="{A9363017-063D-468A-AF80-7BFED4972458}"/>
    <dgm:cxn modelId="{1FADD44A-D7E3-4EF4-96AD-7A29BAAD1F14}" srcId="{DA4469E9-F88F-4CAF-A702-3D5982B57B25}" destId="{28EE9BF1-E8E5-45FD-AE24-FE2FC03ECF25}" srcOrd="4" destOrd="0" parTransId="{A327ABB9-D06B-4DE7-A866-38401D875777}" sibTransId="{090972B8-5C33-4E41-A6CD-16069C422180}"/>
    <dgm:cxn modelId="{D7330BAD-6274-43E2-BAC7-D5C122DCE083}" srcId="{DA4469E9-F88F-4CAF-A702-3D5982B57B25}" destId="{0F975681-6ABC-43D1-80B2-D0F7E3234A0D}" srcOrd="5" destOrd="0" parTransId="{B186070C-36DE-49FE-894B-F0A69D89537D}" sibTransId="{5A27751C-94F2-4587-A10A-2707643C959E}"/>
    <dgm:cxn modelId="{A78EB56F-3E48-4A17-B678-643675E231CE}" type="presOf" srcId="{DA4469E9-F88F-4CAF-A702-3D5982B57B25}" destId="{F9EBC219-782E-4B85-810A-D3E63D87E145}" srcOrd="0" destOrd="0" presId="urn:microsoft.com/office/officeart/2005/8/layout/lProcess1"/>
    <dgm:cxn modelId="{F2879E86-93BA-4E22-81C2-C8FD15606E78}" type="presOf" srcId="{0F975681-6ABC-43D1-80B2-D0F7E3234A0D}" destId="{11F2BE72-CAAD-4760-815C-5233D0991C62}" srcOrd="0" destOrd="0" presId="urn:microsoft.com/office/officeart/2005/8/layout/lProcess1"/>
    <dgm:cxn modelId="{15D42F50-9EB6-4C8A-BCFE-37583AD316EC}" type="presOf" srcId="{6AB1BAF2-6B92-4551-9E13-BF570735ED87}" destId="{CF774A1F-41B8-4E81-B98B-ECA3C18BA92B}" srcOrd="0" destOrd="0" presId="urn:microsoft.com/office/officeart/2005/8/layout/lProcess1"/>
    <dgm:cxn modelId="{500AAF71-D042-424C-907B-EF9B15B9D58D}" type="presOf" srcId="{28EE9BF1-E8E5-45FD-AE24-FE2FC03ECF25}" destId="{9A684FC6-C5EB-46AE-ADCF-D416377D0BA1}" srcOrd="0" destOrd="0" presId="urn:microsoft.com/office/officeart/2005/8/layout/lProcess1"/>
    <dgm:cxn modelId="{3FB71B79-4884-4097-BCA8-08A760BFC78A}" srcId="{DA4469E9-F88F-4CAF-A702-3D5982B57B25}" destId="{AC54EF14-352D-4157-889B-824707A1DBFD}" srcOrd="1" destOrd="0" parTransId="{9A29FC64-2994-4713-A43A-DE04672644F1}" sibTransId="{D016638E-66F2-46D9-9B1D-666F84BC2BF8}"/>
    <dgm:cxn modelId="{BC60E922-9922-41DD-9568-5FE760192979}" type="presOf" srcId="{C5F0D86D-3C8E-4D08-B502-0B3E4E7BFC7A}" destId="{F1C7964D-20F1-40CE-9C93-E40609667385}" srcOrd="0" destOrd="0" presId="urn:microsoft.com/office/officeart/2005/8/layout/lProcess1"/>
    <dgm:cxn modelId="{94DEA71A-8C5F-49DE-A313-D87B093BC6E8}" type="presOf" srcId="{13F6794C-69C5-48E4-8D59-4BFA296294E9}" destId="{5522E450-89EC-4796-9E35-668E2305897B}" srcOrd="0" destOrd="0" presId="urn:microsoft.com/office/officeart/2005/8/layout/lProcess1"/>
    <dgm:cxn modelId="{19618227-246F-44BD-BA36-E45C3A39B951}" type="presParOf" srcId="{F9EBC219-782E-4B85-810A-D3E63D87E145}" destId="{01CF36CD-4198-49F5-8ED0-C4D6E226C4D9}" srcOrd="0" destOrd="0" presId="urn:microsoft.com/office/officeart/2005/8/layout/lProcess1"/>
    <dgm:cxn modelId="{2204A8FE-2DC7-4017-ABFA-F97DD6F6713F}" type="presParOf" srcId="{01CF36CD-4198-49F5-8ED0-C4D6E226C4D9}" destId="{5522E450-89EC-4796-9E35-668E2305897B}" srcOrd="0" destOrd="0" presId="urn:microsoft.com/office/officeart/2005/8/layout/lProcess1"/>
    <dgm:cxn modelId="{987FDBD8-0E8B-4196-9847-683484BE8F74}" type="presParOf" srcId="{F9EBC219-782E-4B85-810A-D3E63D87E145}" destId="{32360F59-E8A4-4A22-9892-DCF13496551C}" srcOrd="1" destOrd="0" presId="urn:microsoft.com/office/officeart/2005/8/layout/lProcess1"/>
    <dgm:cxn modelId="{44248447-3D2C-4624-AD4A-B1A886F7D7B0}" type="presParOf" srcId="{F9EBC219-782E-4B85-810A-D3E63D87E145}" destId="{15E7CAC2-1A1D-4EBD-A22F-547526EF2796}" srcOrd="2" destOrd="0" presId="urn:microsoft.com/office/officeart/2005/8/layout/lProcess1"/>
    <dgm:cxn modelId="{6BD7C94D-F163-4F2F-B5D3-CBBD1984EFF4}" type="presParOf" srcId="{15E7CAC2-1A1D-4EBD-A22F-547526EF2796}" destId="{30C89E8A-CBF8-4B9C-B3FC-22BEE3BF55AF}" srcOrd="0" destOrd="0" presId="urn:microsoft.com/office/officeart/2005/8/layout/lProcess1"/>
    <dgm:cxn modelId="{D2D4F56D-3CA3-47FD-A6E5-8DDB37850554}" type="presParOf" srcId="{F9EBC219-782E-4B85-810A-D3E63D87E145}" destId="{2440DFEE-D5E5-4E83-B895-22805F93D32A}" srcOrd="3" destOrd="0" presId="urn:microsoft.com/office/officeart/2005/8/layout/lProcess1"/>
    <dgm:cxn modelId="{723156C4-4CB4-4236-8CF1-5F88556B5F10}" type="presParOf" srcId="{F9EBC219-782E-4B85-810A-D3E63D87E145}" destId="{AF2E1036-BFD6-483E-A7C6-58015905DC5F}" srcOrd="4" destOrd="0" presId="urn:microsoft.com/office/officeart/2005/8/layout/lProcess1"/>
    <dgm:cxn modelId="{FEEA93A1-F800-45D8-8C92-2520AEF34E90}" type="presParOf" srcId="{AF2E1036-BFD6-483E-A7C6-58015905DC5F}" destId="{F1C7964D-20F1-40CE-9C93-E40609667385}" srcOrd="0" destOrd="0" presId="urn:microsoft.com/office/officeart/2005/8/layout/lProcess1"/>
    <dgm:cxn modelId="{664EE3D9-2D5B-49D5-B412-6D3CFE60F344}" type="presParOf" srcId="{F9EBC219-782E-4B85-810A-D3E63D87E145}" destId="{9E05582B-B6EA-4FAB-B01B-0448E89E942D}" srcOrd="5" destOrd="0" presId="urn:microsoft.com/office/officeart/2005/8/layout/lProcess1"/>
    <dgm:cxn modelId="{97737240-A084-4569-ADE1-F1E7F41D199E}" type="presParOf" srcId="{F9EBC219-782E-4B85-810A-D3E63D87E145}" destId="{8B36B8EC-ADE6-4C04-B54F-48DBD0B08EC1}" srcOrd="6" destOrd="0" presId="urn:microsoft.com/office/officeart/2005/8/layout/lProcess1"/>
    <dgm:cxn modelId="{EE13D07E-AAF5-4E84-805F-4E4028F5F4A3}" type="presParOf" srcId="{8B36B8EC-ADE6-4C04-B54F-48DBD0B08EC1}" destId="{CF774A1F-41B8-4E81-B98B-ECA3C18BA92B}" srcOrd="0" destOrd="0" presId="urn:microsoft.com/office/officeart/2005/8/layout/lProcess1"/>
    <dgm:cxn modelId="{43EEF651-B119-4515-8C89-834FACA5C779}" type="presParOf" srcId="{F9EBC219-782E-4B85-810A-D3E63D87E145}" destId="{E4563FEB-7515-4C71-8904-24F51964F5AF}" srcOrd="7" destOrd="0" presId="urn:microsoft.com/office/officeart/2005/8/layout/lProcess1"/>
    <dgm:cxn modelId="{049B2C0F-8246-418F-925C-73571B6A7935}" type="presParOf" srcId="{F9EBC219-782E-4B85-810A-D3E63D87E145}" destId="{4B302561-27BB-4DD2-8CF2-03B9DAC0018B}" srcOrd="8" destOrd="0" presId="urn:microsoft.com/office/officeart/2005/8/layout/lProcess1"/>
    <dgm:cxn modelId="{F3882AC6-C756-4B91-B831-806E701E1801}" type="presParOf" srcId="{4B302561-27BB-4DD2-8CF2-03B9DAC0018B}" destId="{9A684FC6-C5EB-46AE-ADCF-D416377D0BA1}" srcOrd="0" destOrd="0" presId="urn:microsoft.com/office/officeart/2005/8/layout/lProcess1"/>
    <dgm:cxn modelId="{2C7D41CD-8A53-4215-B879-9EE303B28C30}" type="presParOf" srcId="{F9EBC219-782E-4B85-810A-D3E63D87E145}" destId="{4F98EC6D-5505-4B86-AB99-9924115CC24A}" srcOrd="9" destOrd="0" presId="urn:microsoft.com/office/officeart/2005/8/layout/lProcess1"/>
    <dgm:cxn modelId="{6BAC120F-CBF1-42A0-AE1B-737983CB7CAD}" type="presParOf" srcId="{F9EBC219-782E-4B85-810A-D3E63D87E145}" destId="{209B216D-A213-4A62-B760-DEA83F563B98}" srcOrd="10" destOrd="0" presId="urn:microsoft.com/office/officeart/2005/8/layout/lProcess1"/>
    <dgm:cxn modelId="{B66FF27A-2869-4046-8750-4AA02A46F28E}" type="presParOf" srcId="{209B216D-A213-4A62-B760-DEA83F563B98}" destId="{11F2BE72-CAAD-4760-815C-5233D0991C62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A873E-3266-40BB-8208-6E807BF3601D}">
      <dsp:nvSpPr>
        <dsp:cNvPr id="0" name=""/>
        <dsp:cNvSpPr/>
      </dsp:nvSpPr>
      <dsp:spPr>
        <a:xfrm>
          <a:off x="0" y="2793994"/>
          <a:ext cx="3094360" cy="77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«Финансовое обеспечение системы организации медицинской помощи» </a:t>
          </a:r>
          <a:endParaRPr lang="ru-RU" sz="1200" kern="1200" dirty="0"/>
        </a:p>
      </dsp:txBody>
      <dsp:txXfrm>
        <a:off x="22658" y="2816652"/>
        <a:ext cx="3049044" cy="7282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8C529-350F-4693-B981-34B122015DCE}">
      <dsp:nvSpPr>
        <dsp:cNvPr id="0" name=""/>
        <dsp:cNvSpPr/>
      </dsp:nvSpPr>
      <dsp:spPr>
        <a:xfrm>
          <a:off x="153917" y="2540909"/>
          <a:ext cx="2038201" cy="50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«Чистая вода» </a:t>
          </a:r>
          <a:endParaRPr lang="ru-RU" sz="1600" kern="1200" dirty="0"/>
        </a:p>
      </dsp:txBody>
      <dsp:txXfrm>
        <a:off x="168841" y="2555833"/>
        <a:ext cx="2008353" cy="479702"/>
      </dsp:txXfrm>
    </dsp:sp>
    <dsp:sp modelId="{1D2571FC-CEE4-43E1-8B4A-FFBD1A429E20}">
      <dsp:nvSpPr>
        <dsp:cNvPr id="0" name=""/>
        <dsp:cNvSpPr/>
      </dsp:nvSpPr>
      <dsp:spPr>
        <a:xfrm>
          <a:off x="2329881" y="2540909"/>
          <a:ext cx="2038201" cy="50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«Системы водоотведения»</a:t>
          </a:r>
          <a:endParaRPr lang="ru-RU" sz="1600" kern="1200" dirty="0"/>
        </a:p>
      </dsp:txBody>
      <dsp:txXfrm>
        <a:off x="2344805" y="2555833"/>
        <a:ext cx="2008353" cy="479702"/>
      </dsp:txXfrm>
    </dsp:sp>
    <dsp:sp modelId="{831E3C6B-7DFA-442A-A46C-15CFFEA07C06}">
      <dsp:nvSpPr>
        <dsp:cNvPr id="0" name=""/>
        <dsp:cNvSpPr/>
      </dsp:nvSpPr>
      <dsp:spPr>
        <a:xfrm>
          <a:off x="4653431" y="2540909"/>
          <a:ext cx="2038201" cy="1029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«Объекты теплоснабжения, инженерные коммуникации» </a:t>
          </a:r>
          <a:endParaRPr lang="ru-RU" sz="1400" kern="1200" dirty="0"/>
        </a:p>
      </dsp:txBody>
      <dsp:txXfrm>
        <a:off x="4683591" y="2571069"/>
        <a:ext cx="1977881" cy="969405"/>
      </dsp:txXfrm>
    </dsp:sp>
    <dsp:sp modelId="{0DB24233-3CB5-48A2-AFB8-076AE7BF3CBB}">
      <dsp:nvSpPr>
        <dsp:cNvPr id="0" name=""/>
        <dsp:cNvSpPr/>
      </dsp:nvSpPr>
      <dsp:spPr>
        <a:xfrm>
          <a:off x="6976981" y="2540909"/>
          <a:ext cx="2038201" cy="509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«</a:t>
          </a:r>
          <a:r>
            <a:rPr lang="ru-RU" sz="1600" b="0" i="0" u="none" kern="1200" dirty="0" smtClean="0"/>
            <a:t>Обеспечивающая подпрограмма</a:t>
          </a:r>
          <a:r>
            <a:rPr lang="ru-RU" sz="800" b="0" i="0" u="none" kern="1200" dirty="0" smtClean="0"/>
            <a:t>»</a:t>
          </a:r>
          <a:endParaRPr lang="ru-RU" sz="800" kern="1200" dirty="0"/>
        </a:p>
      </dsp:txBody>
      <dsp:txXfrm>
        <a:off x="6991905" y="2555833"/>
        <a:ext cx="2008353" cy="479702"/>
      </dsp:txXfrm>
    </dsp:sp>
    <dsp:sp modelId="{37871A4F-EBFD-4269-8DAC-D88FCE9E0E43}">
      <dsp:nvSpPr>
        <dsp:cNvPr id="0" name=""/>
        <dsp:cNvSpPr/>
      </dsp:nvSpPr>
      <dsp:spPr>
        <a:xfrm>
          <a:off x="9300531" y="2540909"/>
          <a:ext cx="2323162" cy="124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«Развитие </a:t>
          </a:r>
          <a:r>
            <a:rPr lang="ru-RU" sz="1400" b="0" i="0" u="none" kern="1200" dirty="0" err="1" smtClean="0"/>
            <a:t>газофикации</a:t>
          </a:r>
          <a:r>
            <a:rPr lang="ru-RU" sz="1400" b="0" i="0" u="none" kern="1200" dirty="0" smtClean="0"/>
            <a:t>, </a:t>
          </a:r>
          <a:r>
            <a:rPr lang="ru-RU" sz="1400" b="0" i="0" u="none" kern="1200" dirty="0" err="1" smtClean="0"/>
            <a:t>топливнозаправочного</a:t>
          </a:r>
          <a:r>
            <a:rPr lang="ru-RU" sz="1400" b="0" i="0" u="none" kern="1200" dirty="0" smtClean="0"/>
            <a:t> комплекса и электроэнергетики»</a:t>
          </a:r>
          <a:endParaRPr lang="ru-RU" sz="1400" kern="1200" dirty="0"/>
        </a:p>
      </dsp:txBody>
      <dsp:txXfrm>
        <a:off x="9336931" y="2577309"/>
        <a:ext cx="2250362" cy="11699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6C206-14FB-4763-BDCE-1D15B5E25A66}">
      <dsp:nvSpPr>
        <dsp:cNvPr id="0" name=""/>
        <dsp:cNvSpPr/>
      </dsp:nvSpPr>
      <dsp:spPr>
        <a:xfrm>
          <a:off x="2539" y="2399770"/>
          <a:ext cx="2476500" cy="619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«Эффективное управление имущественным комплексом»</a:t>
          </a:r>
          <a:endParaRPr lang="ru-RU" sz="1300" kern="1200" dirty="0"/>
        </a:p>
      </dsp:txBody>
      <dsp:txXfrm>
        <a:off x="20673" y="2417904"/>
        <a:ext cx="2440232" cy="582857"/>
      </dsp:txXfrm>
    </dsp:sp>
    <dsp:sp modelId="{DB3EBA59-CB79-45EC-9EB0-58A8201629FA}">
      <dsp:nvSpPr>
        <dsp:cNvPr id="0" name=""/>
        <dsp:cNvSpPr/>
      </dsp:nvSpPr>
      <dsp:spPr>
        <a:xfrm>
          <a:off x="2825749" y="2399770"/>
          <a:ext cx="2476500" cy="619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«Управление муниципальным долгом» </a:t>
          </a:r>
          <a:endParaRPr lang="ru-RU" sz="1300" kern="1200" dirty="0"/>
        </a:p>
      </dsp:txBody>
      <dsp:txXfrm>
        <a:off x="2843883" y="2417904"/>
        <a:ext cx="2440232" cy="582857"/>
      </dsp:txXfrm>
    </dsp:sp>
    <dsp:sp modelId="{DE5ED9B8-FB11-4CA7-B569-6BCC8441F381}">
      <dsp:nvSpPr>
        <dsp:cNvPr id="0" name=""/>
        <dsp:cNvSpPr/>
      </dsp:nvSpPr>
      <dsp:spPr>
        <a:xfrm>
          <a:off x="5648960" y="2399770"/>
          <a:ext cx="2476500" cy="619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«Обеспечивающая подпрограмма»</a:t>
          </a:r>
          <a:endParaRPr lang="ru-RU" sz="1300" kern="1200" dirty="0"/>
        </a:p>
      </dsp:txBody>
      <dsp:txXfrm>
        <a:off x="5667094" y="2417904"/>
        <a:ext cx="2440232" cy="5828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370A-A4A9-466B-BA7D-9994BA37090A}">
      <dsp:nvSpPr>
        <dsp:cNvPr id="0" name=""/>
        <dsp:cNvSpPr/>
      </dsp:nvSpPr>
      <dsp:spPr>
        <a:xfrm>
          <a:off x="3916" y="1748144"/>
          <a:ext cx="1977100" cy="1882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/>
            <a:t>«Развитие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</a:t>
          </a:r>
          <a:r>
            <a:rPr lang="ru-RU" sz="1000" b="0" i="0" u="none" kern="1200" dirty="0" err="1" smtClean="0"/>
            <a:t>медиасреды</a:t>
          </a:r>
          <a:r>
            <a:rPr lang="ru-RU" sz="1000" b="0" i="0" u="none" kern="1200" dirty="0" smtClean="0"/>
            <a:t>»</a:t>
          </a:r>
          <a:endParaRPr lang="ru-RU" sz="1000" kern="1200" dirty="0"/>
        </a:p>
      </dsp:txBody>
      <dsp:txXfrm>
        <a:off x="59054" y="1803282"/>
        <a:ext cx="1866824" cy="1772270"/>
      </dsp:txXfrm>
    </dsp:sp>
    <dsp:sp modelId="{D373D62D-DE21-41A1-BE97-19086018C9A7}">
      <dsp:nvSpPr>
        <dsp:cNvPr id="0" name=""/>
        <dsp:cNvSpPr/>
      </dsp:nvSpPr>
      <dsp:spPr>
        <a:xfrm>
          <a:off x="2167208" y="2106451"/>
          <a:ext cx="1788583" cy="1266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«Эффективное местное самоуправление»</a:t>
          </a:r>
          <a:endParaRPr lang="ru-RU" sz="1200" kern="1200" dirty="0"/>
        </a:p>
      </dsp:txBody>
      <dsp:txXfrm>
        <a:off x="2204292" y="2143535"/>
        <a:ext cx="1714415" cy="1191970"/>
      </dsp:txXfrm>
    </dsp:sp>
    <dsp:sp modelId="{4B3470AC-A935-449E-9AF0-0335F1D498B8}">
      <dsp:nvSpPr>
        <dsp:cNvPr id="0" name=""/>
        <dsp:cNvSpPr/>
      </dsp:nvSpPr>
      <dsp:spPr>
        <a:xfrm>
          <a:off x="6371917" y="1664107"/>
          <a:ext cx="1788583" cy="1922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«Развитие </a:t>
          </a:r>
          <a:r>
            <a:rPr lang="ru-RU" sz="1200" kern="1200" dirty="0" smtClean="0"/>
            <a:t>добровольчества (</a:t>
          </a:r>
          <a:r>
            <a:rPr lang="ru-RU" sz="1200" kern="1200" dirty="0" err="1" smtClean="0"/>
            <a:t>волонтерства</a:t>
          </a:r>
          <a:r>
            <a:rPr lang="ru-RU" sz="1200" kern="1200" dirty="0" smtClean="0"/>
            <a:t>) в муниципальном образовании </a:t>
          </a:r>
          <a:r>
            <a:rPr lang="ru-RU" sz="1400" kern="1200" dirty="0" smtClean="0"/>
            <a:t>Московской области»</a:t>
          </a:r>
          <a:endParaRPr lang="ru-RU" sz="1400" kern="1200" dirty="0"/>
        </a:p>
      </dsp:txBody>
      <dsp:txXfrm>
        <a:off x="6424303" y="1716493"/>
        <a:ext cx="1683811" cy="1817606"/>
      </dsp:txXfrm>
    </dsp:sp>
    <dsp:sp modelId="{F2E21A27-862E-4C33-A71D-5A89916C8B71}">
      <dsp:nvSpPr>
        <dsp:cNvPr id="0" name=""/>
        <dsp:cNvSpPr/>
      </dsp:nvSpPr>
      <dsp:spPr>
        <a:xfrm>
          <a:off x="8352290" y="2222874"/>
          <a:ext cx="1978101" cy="833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«Обеспечивающая подпрограмма»</a:t>
          </a:r>
          <a:endParaRPr lang="ru-RU" sz="1200" kern="1200" dirty="0"/>
        </a:p>
      </dsp:txBody>
      <dsp:txXfrm>
        <a:off x="8376693" y="2247277"/>
        <a:ext cx="1929295" cy="784360"/>
      </dsp:txXfrm>
    </dsp:sp>
    <dsp:sp modelId="{F26BE1A4-CBD7-4B9C-B4BD-030009414267}">
      <dsp:nvSpPr>
        <dsp:cNvPr id="0" name=""/>
        <dsp:cNvSpPr/>
      </dsp:nvSpPr>
      <dsp:spPr>
        <a:xfrm>
          <a:off x="4455825" y="2137304"/>
          <a:ext cx="1788583" cy="1083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«Молодежь Подмосковья»</a:t>
          </a:r>
          <a:endParaRPr lang="ru-RU" sz="1200" kern="1200" dirty="0"/>
        </a:p>
      </dsp:txBody>
      <dsp:txXfrm>
        <a:off x="4487567" y="2169046"/>
        <a:ext cx="1725099" cy="10202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5B06D-8D83-40DF-8810-C05646FDEDB3}">
      <dsp:nvSpPr>
        <dsp:cNvPr id="0" name=""/>
        <dsp:cNvSpPr/>
      </dsp:nvSpPr>
      <dsp:spPr>
        <a:xfrm>
          <a:off x="143" y="2496607"/>
          <a:ext cx="2007655" cy="92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«Пассажирский транспорт общего пользования»</a:t>
          </a:r>
          <a:endParaRPr lang="ru-RU" sz="1300" kern="1200" dirty="0"/>
        </a:p>
      </dsp:txBody>
      <dsp:txXfrm>
        <a:off x="27173" y="2523637"/>
        <a:ext cx="1953595" cy="868809"/>
      </dsp:txXfrm>
    </dsp:sp>
    <dsp:sp modelId="{7F8BEC38-7F27-4AAF-B9F7-4F202527DB1E}">
      <dsp:nvSpPr>
        <dsp:cNvPr id="0" name=""/>
        <dsp:cNvSpPr/>
      </dsp:nvSpPr>
      <dsp:spPr>
        <a:xfrm>
          <a:off x="2288871" y="2496607"/>
          <a:ext cx="2007655" cy="501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«Дороги Подмосковья»</a:t>
          </a:r>
          <a:endParaRPr lang="ru-RU" sz="1300" kern="1200" dirty="0"/>
        </a:p>
      </dsp:txBody>
      <dsp:txXfrm>
        <a:off x="2303572" y="2511308"/>
        <a:ext cx="1978253" cy="472511"/>
      </dsp:txXfrm>
    </dsp:sp>
    <dsp:sp modelId="{9B957325-5096-4CDC-B6E4-DD0817516840}">
      <dsp:nvSpPr>
        <dsp:cNvPr id="0" name=""/>
        <dsp:cNvSpPr/>
      </dsp:nvSpPr>
      <dsp:spPr>
        <a:xfrm>
          <a:off x="4577598" y="2496607"/>
          <a:ext cx="2007655" cy="501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«Безопасность дорожного движения»</a:t>
          </a:r>
          <a:endParaRPr lang="ru-RU" sz="1300" kern="1200" dirty="0"/>
        </a:p>
      </dsp:txBody>
      <dsp:txXfrm>
        <a:off x="4592299" y="2511308"/>
        <a:ext cx="1978253" cy="472511"/>
      </dsp:txXfrm>
    </dsp:sp>
    <dsp:sp modelId="{A2F30530-2F1C-4CB9-8048-D84667B149A5}">
      <dsp:nvSpPr>
        <dsp:cNvPr id="0" name=""/>
        <dsp:cNvSpPr/>
      </dsp:nvSpPr>
      <dsp:spPr>
        <a:xfrm>
          <a:off x="6866325" y="2496607"/>
          <a:ext cx="2007655" cy="501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«Обеспечивающая подпрограмма»</a:t>
          </a:r>
          <a:endParaRPr lang="ru-RU" sz="1300" kern="1200" dirty="0"/>
        </a:p>
      </dsp:txBody>
      <dsp:txXfrm>
        <a:off x="6881026" y="2511308"/>
        <a:ext cx="1978253" cy="4725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212A7-4751-45F7-BC61-2DD018DEB1D3}">
      <dsp:nvSpPr>
        <dsp:cNvPr id="0" name=""/>
        <dsp:cNvSpPr/>
      </dsp:nvSpPr>
      <dsp:spPr>
        <a:xfrm>
          <a:off x="2539" y="1737170"/>
          <a:ext cx="2476500" cy="1744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услуг»</a:t>
          </a:r>
          <a:endParaRPr lang="ru-RU" sz="1200" kern="1200" dirty="0"/>
        </a:p>
      </dsp:txBody>
      <dsp:txXfrm>
        <a:off x="53623" y="1788254"/>
        <a:ext cx="2374332" cy="1641962"/>
      </dsp:txXfrm>
    </dsp:sp>
    <dsp:sp modelId="{53BA75F5-23C9-4213-AF14-6527CF58088A}">
      <dsp:nvSpPr>
        <dsp:cNvPr id="0" name=""/>
        <dsp:cNvSpPr/>
      </dsp:nvSpPr>
      <dsp:spPr>
        <a:xfrm>
          <a:off x="2825749" y="1737170"/>
          <a:ext cx="2476500" cy="1944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«Развитие информационной и технологической инфраструктуры экосистемы цифровой экономики муниципального образования Московской области»</a:t>
          </a:r>
          <a:endParaRPr lang="ru-RU" sz="1400" kern="1200" dirty="0"/>
        </a:p>
      </dsp:txBody>
      <dsp:txXfrm>
        <a:off x="2882696" y="1794117"/>
        <a:ext cx="2362606" cy="1830431"/>
      </dsp:txXfrm>
    </dsp:sp>
    <dsp:sp modelId="{765982F0-5E73-42A1-A75F-F96FF51D6F14}">
      <dsp:nvSpPr>
        <dsp:cNvPr id="0" name=""/>
        <dsp:cNvSpPr/>
      </dsp:nvSpPr>
      <dsp:spPr>
        <a:xfrm>
          <a:off x="5648960" y="1737170"/>
          <a:ext cx="2476500" cy="619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«Обеспечивающая подпрограмма»</a:t>
          </a:r>
          <a:endParaRPr lang="ru-RU" sz="1400" kern="1200" dirty="0"/>
        </a:p>
      </dsp:txBody>
      <dsp:txXfrm>
        <a:off x="5667094" y="1755304"/>
        <a:ext cx="2440232" cy="5828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E970F-4034-4AB0-9D26-84CC0826C74C}">
      <dsp:nvSpPr>
        <dsp:cNvPr id="0" name=""/>
        <dsp:cNvSpPr/>
      </dsp:nvSpPr>
      <dsp:spPr>
        <a:xfrm>
          <a:off x="2539" y="1647295"/>
          <a:ext cx="2476500" cy="1706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«Комфортная городская среда»</a:t>
          </a:r>
          <a:endParaRPr lang="ru-RU" sz="1600" kern="1200" dirty="0"/>
        </a:p>
      </dsp:txBody>
      <dsp:txXfrm>
        <a:off x="52507" y="1697263"/>
        <a:ext cx="2376564" cy="1606093"/>
      </dsp:txXfrm>
    </dsp:sp>
    <dsp:sp modelId="{E8098425-FAC8-45F7-B674-46F0C26AFA65}">
      <dsp:nvSpPr>
        <dsp:cNvPr id="0" name=""/>
        <dsp:cNvSpPr/>
      </dsp:nvSpPr>
      <dsp:spPr>
        <a:xfrm>
          <a:off x="2825749" y="1647295"/>
          <a:ext cx="2476500" cy="212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«Создание условий для обеспечения комфортного проживания жителей, в том числе в многоквартирных домах на территории Московской области»</a:t>
          </a:r>
          <a:endParaRPr lang="ru-RU" sz="1600" kern="1200" dirty="0"/>
        </a:p>
      </dsp:txBody>
      <dsp:txXfrm>
        <a:off x="2887961" y="1709507"/>
        <a:ext cx="2352076" cy="1999651"/>
      </dsp:txXfrm>
    </dsp:sp>
    <dsp:sp modelId="{F0E7486E-522E-492D-B3CB-F0BE322E0B15}">
      <dsp:nvSpPr>
        <dsp:cNvPr id="0" name=""/>
        <dsp:cNvSpPr/>
      </dsp:nvSpPr>
      <dsp:spPr>
        <a:xfrm>
          <a:off x="5648960" y="1647295"/>
          <a:ext cx="2476500" cy="143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 smtClean="0"/>
            <a:t>«Обеспечивающая подпрограмма»</a:t>
          </a:r>
          <a:endParaRPr lang="ru-RU" sz="1600" kern="1200" dirty="0"/>
        </a:p>
      </dsp:txBody>
      <dsp:txXfrm>
        <a:off x="5690859" y="1689194"/>
        <a:ext cx="2392702" cy="13467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4A57F-8C74-49D8-8C1B-156D5C047A5E}">
      <dsp:nvSpPr>
        <dsp:cNvPr id="0" name=""/>
        <dsp:cNvSpPr/>
      </dsp:nvSpPr>
      <dsp:spPr>
        <a:xfrm>
          <a:off x="2949" y="386981"/>
          <a:ext cx="3162433" cy="976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«Строительство(реконструкция), капитальный ремонт </a:t>
          </a:r>
          <a:r>
            <a:rPr lang="ru-RU" sz="1400" b="0" i="0" u="none" kern="1200" dirty="0" err="1" smtClean="0"/>
            <a:t>обьектов</a:t>
          </a:r>
          <a:r>
            <a:rPr lang="ru-RU" sz="1400" b="0" i="0" u="none" kern="1200" dirty="0" smtClean="0"/>
            <a:t> образования</a:t>
          </a:r>
          <a:r>
            <a:rPr lang="ru-RU" sz="1200" b="0" i="0" u="none" kern="1200" dirty="0" smtClean="0"/>
            <a:t>»</a:t>
          </a:r>
          <a:endParaRPr lang="ru-RU" sz="1200" kern="1200" dirty="0"/>
        </a:p>
      </dsp:txBody>
      <dsp:txXfrm>
        <a:off x="31541" y="415573"/>
        <a:ext cx="3105249" cy="9190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428B2-C37A-4FD5-85BA-4B0A06FCFE61}">
      <dsp:nvSpPr>
        <dsp:cNvPr id="0" name=""/>
        <dsp:cNvSpPr/>
      </dsp:nvSpPr>
      <dsp:spPr>
        <a:xfrm>
          <a:off x="0" y="227622"/>
          <a:ext cx="3174406" cy="836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«Обеспечение мероприятий по переселению граждан из аварийного жилищного фонда в Московской области»</a:t>
          </a:r>
          <a:endParaRPr lang="ru-RU" sz="1400" kern="1200" dirty="0"/>
        </a:p>
      </dsp:txBody>
      <dsp:txXfrm>
        <a:off x="24514" y="252136"/>
        <a:ext cx="3125378" cy="787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A7757-206B-4A6D-8571-555F691C9D6A}">
      <dsp:nvSpPr>
        <dsp:cNvPr id="0" name=""/>
        <dsp:cNvSpPr/>
      </dsp:nvSpPr>
      <dsp:spPr>
        <a:xfrm>
          <a:off x="7044" y="2378783"/>
          <a:ext cx="2087612" cy="521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«Развитие музейного дела»</a:t>
          </a:r>
          <a:endParaRPr lang="ru-RU" sz="1200" kern="1200" dirty="0"/>
        </a:p>
      </dsp:txBody>
      <dsp:txXfrm>
        <a:off x="22330" y="2394069"/>
        <a:ext cx="2057040" cy="491331"/>
      </dsp:txXfrm>
    </dsp:sp>
    <dsp:sp modelId="{4A3F0D08-6B2B-4458-90FF-B161CA889CDB}">
      <dsp:nvSpPr>
        <dsp:cNvPr id="0" name=""/>
        <dsp:cNvSpPr/>
      </dsp:nvSpPr>
      <dsp:spPr>
        <a:xfrm>
          <a:off x="2386923" y="2378783"/>
          <a:ext cx="2087612" cy="521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«Развитие библиотечного дела»</a:t>
          </a:r>
          <a:endParaRPr lang="ru-RU" sz="1200" kern="1200" dirty="0"/>
        </a:p>
      </dsp:txBody>
      <dsp:txXfrm>
        <a:off x="2402209" y="2394069"/>
        <a:ext cx="2057040" cy="491331"/>
      </dsp:txXfrm>
    </dsp:sp>
    <dsp:sp modelId="{750A8CDB-9ED9-4964-A899-3629253ABC65}">
      <dsp:nvSpPr>
        <dsp:cNvPr id="0" name=""/>
        <dsp:cNvSpPr/>
      </dsp:nvSpPr>
      <dsp:spPr>
        <a:xfrm>
          <a:off x="4766801" y="2378783"/>
          <a:ext cx="2087612" cy="156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«Развитие профессионального искусства, гастрольно-концертной и культурно-досуговой деятельности, кинематографии» </a:t>
          </a:r>
          <a:endParaRPr lang="ru-RU" sz="800" kern="1200" dirty="0"/>
        </a:p>
      </dsp:txBody>
      <dsp:txXfrm>
        <a:off x="4812698" y="2424680"/>
        <a:ext cx="1995818" cy="1475241"/>
      </dsp:txXfrm>
    </dsp:sp>
    <dsp:sp modelId="{842A873E-3266-40BB-8208-6E807BF3601D}">
      <dsp:nvSpPr>
        <dsp:cNvPr id="0" name=""/>
        <dsp:cNvSpPr/>
      </dsp:nvSpPr>
      <dsp:spPr>
        <a:xfrm>
          <a:off x="7146680" y="2378783"/>
          <a:ext cx="2087612" cy="521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«Развитие образования в сфере культуры» </a:t>
          </a:r>
          <a:endParaRPr lang="ru-RU" sz="1200" kern="1200" dirty="0"/>
        </a:p>
      </dsp:txBody>
      <dsp:txXfrm>
        <a:off x="7161966" y="2394069"/>
        <a:ext cx="2057040" cy="491331"/>
      </dsp:txXfrm>
    </dsp:sp>
    <dsp:sp modelId="{D8B950F0-4FF6-4874-A666-8EE114D96A5D}">
      <dsp:nvSpPr>
        <dsp:cNvPr id="0" name=""/>
        <dsp:cNvSpPr/>
      </dsp:nvSpPr>
      <dsp:spPr>
        <a:xfrm>
          <a:off x="9526558" y="2378783"/>
          <a:ext cx="2096422" cy="521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kern="1200" dirty="0" smtClean="0"/>
            <a:t>«Обеспечивающая подпрограмма»</a:t>
          </a:r>
          <a:endParaRPr lang="ru-RU" sz="1200" kern="1200" dirty="0"/>
        </a:p>
      </dsp:txBody>
      <dsp:txXfrm>
        <a:off x="9541844" y="2394069"/>
        <a:ext cx="2065850" cy="49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9375-4F24-4A69-A91A-C7D725EF7B27}">
      <dsp:nvSpPr>
        <dsp:cNvPr id="0" name=""/>
        <dsp:cNvSpPr/>
      </dsp:nvSpPr>
      <dsp:spPr>
        <a:xfrm>
          <a:off x="2539" y="2399770"/>
          <a:ext cx="2476500" cy="619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/>
            <a:t>«Общее образование»</a:t>
          </a:r>
          <a:endParaRPr lang="ru-RU" sz="1000" kern="1200" dirty="0"/>
        </a:p>
      </dsp:txBody>
      <dsp:txXfrm>
        <a:off x="20673" y="2417904"/>
        <a:ext cx="2440232" cy="582857"/>
      </dsp:txXfrm>
    </dsp:sp>
    <dsp:sp modelId="{55CFEF48-D3A0-4CFD-8FE9-B2972D37A302}">
      <dsp:nvSpPr>
        <dsp:cNvPr id="0" name=""/>
        <dsp:cNvSpPr/>
      </dsp:nvSpPr>
      <dsp:spPr>
        <a:xfrm>
          <a:off x="2825749" y="2399770"/>
          <a:ext cx="2476500" cy="619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/>
            <a:t>«Дополнительное образование, воспитание и психолого-социальное сопровождение детей» </a:t>
          </a:r>
          <a:endParaRPr lang="ru-RU" sz="1000" kern="1200" dirty="0"/>
        </a:p>
      </dsp:txBody>
      <dsp:txXfrm>
        <a:off x="2843883" y="2417904"/>
        <a:ext cx="2440232" cy="582857"/>
      </dsp:txXfrm>
    </dsp:sp>
    <dsp:sp modelId="{A24225E9-46DA-4CE1-BA7D-C6BE71B8898B}">
      <dsp:nvSpPr>
        <dsp:cNvPr id="0" name=""/>
        <dsp:cNvSpPr/>
      </dsp:nvSpPr>
      <dsp:spPr>
        <a:xfrm>
          <a:off x="5648960" y="2399770"/>
          <a:ext cx="2476500" cy="619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/>
            <a:t>«Обеспечивающая подпрограмма»</a:t>
          </a:r>
          <a:endParaRPr lang="ru-RU" sz="1000" kern="1200" dirty="0"/>
        </a:p>
      </dsp:txBody>
      <dsp:txXfrm>
        <a:off x="5667094" y="2417904"/>
        <a:ext cx="2440232" cy="582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C6E71-07FF-4352-AAD5-A580ED40F3DA}">
      <dsp:nvSpPr>
        <dsp:cNvPr id="0" name=""/>
        <dsp:cNvSpPr/>
      </dsp:nvSpPr>
      <dsp:spPr>
        <a:xfrm>
          <a:off x="6667" y="2328333"/>
          <a:ext cx="3048000" cy="76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/>
            <a:t>«Социальная поддержка граждан»</a:t>
          </a:r>
          <a:endParaRPr lang="ru-RU" sz="1700" kern="1200" dirty="0"/>
        </a:p>
      </dsp:txBody>
      <dsp:txXfrm>
        <a:off x="28985" y="2350651"/>
        <a:ext cx="3003364" cy="717364"/>
      </dsp:txXfrm>
    </dsp:sp>
    <dsp:sp modelId="{E2169D74-BF4A-4895-B42F-707DAD4598F0}">
      <dsp:nvSpPr>
        <dsp:cNvPr id="0" name=""/>
        <dsp:cNvSpPr/>
      </dsp:nvSpPr>
      <dsp:spPr>
        <a:xfrm>
          <a:off x="3481387" y="2328333"/>
          <a:ext cx="3048000" cy="76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smtClean="0"/>
            <a:t>«Развитие системы отдыха и оздоровления детей»</a:t>
          </a:r>
          <a:endParaRPr lang="ru-RU" sz="1700" kern="1200"/>
        </a:p>
      </dsp:txBody>
      <dsp:txXfrm>
        <a:off x="3503705" y="2350651"/>
        <a:ext cx="3003364" cy="717364"/>
      </dsp:txXfrm>
    </dsp:sp>
    <dsp:sp modelId="{F6822711-CFC4-4142-82C2-8DF49F4600A3}">
      <dsp:nvSpPr>
        <dsp:cNvPr id="0" name=""/>
        <dsp:cNvSpPr/>
      </dsp:nvSpPr>
      <dsp:spPr>
        <a:xfrm>
          <a:off x="6956107" y="2328333"/>
          <a:ext cx="3048000" cy="76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smtClean="0"/>
            <a:t>«Обеспечивающая подпрограмма»</a:t>
          </a:r>
          <a:endParaRPr lang="ru-RU" sz="1700" kern="1200" dirty="0"/>
        </a:p>
      </dsp:txBody>
      <dsp:txXfrm>
        <a:off x="6978425" y="2350651"/>
        <a:ext cx="3003364" cy="717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82FC8-52C8-4115-8352-2D7A9D30A223}">
      <dsp:nvSpPr>
        <dsp:cNvPr id="0" name=""/>
        <dsp:cNvSpPr/>
      </dsp:nvSpPr>
      <dsp:spPr>
        <a:xfrm>
          <a:off x="3795" y="1507078"/>
          <a:ext cx="3129087" cy="782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u="none" kern="1200" dirty="0" smtClean="0"/>
            <a:t>«</a:t>
          </a:r>
          <a:r>
            <a:rPr lang="ru-RU" sz="1800" b="0" i="0" u="none" kern="1200" dirty="0" smtClean="0"/>
            <a:t>Развитие физической культуры и спорта»</a:t>
          </a:r>
          <a:endParaRPr lang="ru-RU" sz="1800" kern="1200" dirty="0"/>
        </a:p>
      </dsp:txBody>
      <dsp:txXfrm>
        <a:off x="26707" y="1529990"/>
        <a:ext cx="3083263" cy="736447"/>
      </dsp:txXfrm>
    </dsp:sp>
    <dsp:sp modelId="{153154D5-B8D7-4ADA-9C46-B190BED284BC}">
      <dsp:nvSpPr>
        <dsp:cNvPr id="0" name=""/>
        <dsp:cNvSpPr/>
      </dsp:nvSpPr>
      <dsp:spPr>
        <a:xfrm>
          <a:off x="3570955" y="1507078"/>
          <a:ext cx="3129087" cy="782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dirty="0" smtClean="0"/>
            <a:t>«</a:t>
          </a:r>
          <a:r>
            <a:rPr lang="ru-RU" sz="1800" b="0" i="0" u="none" kern="1200" dirty="0" smtClean="0"/>
            <a:t>Подготовка спортивного резерва»</a:t>
          </a:r>
          <a:endParaRPr lang="ru-RU" sz="1800" kern="1200" dirty="0"/>
        </a:p>
      </dsp:txBody>
      <dsp:txXfrm>
        <a:off x="3593867" y="1529990"/>
        <a:ext cx="3083263" cy="7364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D0E7D-85E0-4CE9-998C-7D529CBDFE7B}">
      <dsp:nvSpPr>
        <dsp:cNvPr id="0" name=""/>
        <dsp:cNvSpPr/>
      </dsp:nvSpPr>
      <dsp:spPr>
        <a:xfrm>
          <a:off x="77161" y="1000361"/>
          <a:ext cx="3911853" cy="977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«Вовлечение в оборот  земель сельскохозяйственного назначения и развития мелиорации»</a:t>
          </a:r>
          <a:endParaRPr lang="ru-RU" sz="1400" kern="1200" dirty="0"/>
        </a:p>
      </dsp:txBody>
      <dsp:txXfrm>
        <a:off x="105805" y="1029005"/>
        <a:ext cx="3854565" cy="920675"/>
      </dsp:txXfrm>
    </dsp:sp>
    <dsp:sp modelId="{C9911DDF-E256-4F27-8154-B2BCDF557A38}">
      <dsp:nvSpPr>
        <dsp:cNvPr id="0" name=""/>
        <dsp:cNvSpPr/>
      </dsp:nvSpPr>
      <dsp:spPr>
        <a:xfrm>
          <a:off x="4362753" y="1023793"/>
          <a:ext cx="3911853" cy="1302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«Обеспечение эпизоотического и ветеринарно-санитарного благополучия и развитие государственной ветеринарной службы»</a:t>
          </a:r>
          <a:endParaRPr lang="ru-RU" sz="1400" kern="1200" dirty="0"/>
        </a:p>
      </dsp:txBody>
      <dsp:txXfrm>
        <a:off x="4400890" y="1061930"/>
        <a:ext cx="3835579" cy="12258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AB38-7DDB-4762-A9CA-C71171A6E2B0}">
      <dsp:nvSpPr>
        <dsp:cNvPr id="0" name=""/>
        <dsp:cNvSpPr/>
      </dsp:nvSpPr>
      <dsp:spPr>
        <a:xfrm>
          <a:off x="375" y="2652731"/>
          <a:ext cx="2287196" cy="571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«Охрана окружающей среды»</a:t>
          </a:r>
          <a:endParaRPr lang="ru-RU" sz="1400" kern="1200" dirty="0"/>
        </a:p>
      </dsp:txBody>
      <dsp:txXfrm>
        <a:off x="17122" y="2669478"/>
        <a:ext cx="2253702" cy="538305"/>
      </dsp:txXfrm>
    </dsp:sp>
    <dsp:sp modelId="{16706A96-51C6-4354-8E9F-A73509F6AD2C}">
      <dsp:nvSpPr>
        <dsp:cNvPr id="0" name=""/>
        <dsp:cNvSpPr/>
      </dsp:nvSpPr>
      <dsp:spPr>
        <a:xfrm>
          <a:off x="2607779" y="2652731"/>
          <a:ext cx="2287196" cy="571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«Развитие водохозяйственного комплекса»</a:t>
          </a:r>
          <a:endParaRPr lang="ru-RU" sz="1400" kern="1200" dirty="0"/>
        </a:p>
      </dsp:txBody>
      <dsp:txXfrm>
        <a:off x="2624526" y="2669478"/>
        <a:ext cx="2253702" cy="538305"/>
      </dsp:txXfrm>
    </dsp:sp>
    <dsp:sp modelId="{4999F8BC-1CF7-483B-ACEC-7E26D123C73A}">
      <dsp:nvSpPr>
        <dsp:cNvPr id="0" name=""/>
        <dsp:cNvSpPr/>
      </dsp:nvSpPr>
      <dsp:spPr>
        <a:xfrm>
          <a:off x="5215183" y="2652731"/>
          <a:ext cx="2287196" cy="571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«Развитие лесного хозяйства»</a:t>
          </a:r>
          <a:endParaRPr lang="ru-RU" sz="1400" kern="1200" dirty="0"/>
        </a:p>
      </dsp:txBody>
      <dsp:txXfrm>
        <a:off x="5231930" y="2669478"/>
        <a:ext cx="2253702" cy="538305"/>
      </dsp:txXfrm>
    </dsp:sp>
    <dsp:sp modelId="{632514EC-EAC3-4615-AC35-8C449AD76A16}">
      <dsp:nvSpPr>
        <dsp:cNvPr id="0" name=""/>
        <dsp:cNvSpPr/>
      </dsp:nvSpPr>
      <dsp:spPr>
        <a:xfrm>
          <a:off x="7822962" y="2655007"/>
          <a:ext cx="2287196" cy="571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«Ликвидация накопленного вреда окружающей среде»</a:t>
          </a:r>
          <a:endParaRPr lang="ru-RU" sz="1400" kern="1200" dirty="0"/>
        </a:p>
      </dsp:txBody>
      <dsp:txXfrm>
        <a:off x="7839709" y="2671754"/>
        <a:ext cx="2253702" cy="5383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7F2C-3D6B-4A59-B3ED-31DFA4456AA0}">
      <dsp:nvSpPr>
        <dsp:cNvPr id="0" name=""/>
        <dsp:cNvSpPr/>
      </dsp:nvSpPr>
      <dsp:spPr>
        <a:xfrm>
          <a:off x="1153" y="406109"/>
          <a:ext cx="3106140" cy="77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«Обеспечение жильем молодых семей»</a:t>
          </a:r>
          <a:endParaRPr lang="ru-RU" sz="2000" kern="1200" dirty="0"/>
        </a:p>
      </dsp:txBody>
      <dsp:txXfrm>
        <a:off x="23897" y="428853"/>
        <a:ext cx="3060652" cy="731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2E450-89EC-4796-9E35-668E2305897B}">
      <dsp:nvSpPr>
        <dsp:cNvPr id="0" name=""/>
        <dsp:cNvSpPr/>
      </dsp:nvSpPr>
      <dsp:spPr>
        <a:xfrm>
          <a:off x="887" y="2607718"/>
          <a:ext cx="1735559" cy="433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«Профилактика преступлений и иных правонарушений» </a:t>
          </a:r>
          <a:endParaRPr lang="ru-RU" sz="800" kern="1200" dirty="0"/>
        </a:p>
      </dsp:txBody>
      <dsp:txXfrm>
        <a:off x="13595" y="2620426"/>
        <a:ext cx="1710143" cy="408473"/>
      </dsp:txXfrm>
    </dsp:sp>
    <dsp:sp modelId="{30C89E8A-CBF8-4B9C-B3FC-22BEE3BF55AF}">
      <dsp:nvSpPr>
        <dsp:cNvPr id="0" name=""/>
        <dsp:cNvSpPr/>
      </dsp:nvSpPr>
      <dsp:spPr>
        <a:xfrm>
          <a:off x="1979425" y="2607718"/>
          <a:ext cx="1735559" cy="433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«Обеспечение мероприятий по защите населения и территорий от чрезвычайных ситуаций»</a:t>
          </a:r>
          <a:endParaRPr lang="ru-RU" sz="800" kern="1200" dirty="0"/>
        </a:p>
      </dsp:txBody>
      <dsp:txXfrm>
        <a:off x="1992133" y="2620426"/>
        <a:ext cx="1710143" cy="408473"/>
      </dsp:txXfrm>
    </dsp:sp>
    <dsp:sp modelId="{F1C7964D-20F1-40CE-9C93-E40609667385}">
      <dsp:nvSpPr>
        <dsp:cNvPr id="0" name=""/>
        <dsp:cNvSpPr/>
      </dsp:nvSpPr>
      <dsp:spPr>
        <a:xfrm>
          <a:off x="3957964" y="2607718"/>
          <a:ext cx="1735559" cy="924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«Обеспечение мероприятий гражданской обороны на территории муниципального образования Московской области»</a:t>
          </a:r>
          <a:endParaRPr lang="ru-RU" sz="800" kern="1200" dirty="0"/>
        </a:p>
      </dsp:txBody>
      <dsp:txXfrm>
        <a:off x="3985049" y="2634803"/>
        <a:ext cx="1681389" cy="870592"/>
      </dsp:txXfrm>
    </dsp:sp>
    <dsp:sp modelId="{CF774A1F-41B8-4E81-B98B-ECA3C18BA92B}">
      <dsp:nvSpPr>
        <dsp:cNvPr id="0" name=""/>
        <dsp:cNvSpPr/>
      </dsp:nvSpPr>
      <dsp:spPr>
        <a:xfrm>
          <a:off x="5936502" y="2607718"/>
          <a:ext cx="1735559" cy="971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«Обеспечение пожарной безопасности на территории муниципального образования Московской области»</a:t>
          </a:r>
          <a:endParaRPr lang="ru-RU" sz="800" kern="1200" dirty="0"/>
        </a:p>
      </dsp:txBody>
      <dsp:txXfrm>
        <a:off x="5964949" y="2636165"/>
        <a:ext cx="1678665" cy="914359"/>
      </dsp:txXfrm>
    </dsp:sp>
    <dsp:sp modelId="{9A684FC6-C5EB-46AE-ADCF-D416377D0BA1}">
      <dsp:nvSpPr>
        <dsp:cNvPr id="0" name=""/>
        <dsp:cNvSpPr/>
      </dsp:nvSpPr>
      <dsp:spPr>
        <a:xfrm>
          <a:off x="7915040" y="2607718"/>
          <a:ext cx="1735559" cy="1109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dirty="0" smtClean="0"/>
            <a:t>«Обеспечение безопасности населения на водных объектах, расположенных на территории муниципального образования Московской области»</a:t>
          </a:r>
          <a:endParaRPr lang="ru-RU" sz="800" kern="1200" dirty="0"/>
        </a:p>
      </dsp:txBody>
      <dsp:txXfrm>
        <a:off x="7947526" y="2640204"/>
        <a:ext cx="1670587" cy="1044193"/>
      </dsp:txXfrm>
    </dsp:sp>
    <dsp:sp modelId="{11F2BE72-CAAD-4760-815C-5233D0991C62}">
      <dsp:nvSpPr>
        <dsp:cNvPr id="0" name=""/>
        <dsp:cNvSpPr/>
      </dsp:nvSpPr>
      <dsp:spPr>
        <a:xfrm>
          <a:off x="9893578" y="2607718"/>
          <a:ext cx="1735559" cy="433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u="none" kern="1200" smtClean="0"/>
            <a:t>«Обеспечивающая подпрограмма»</a:t>
          </a:r>
          <a:endParaRPr lang="ru-RU" sz="800" kern="1200" dirty="0"/>
        </a:p>
      </dsp:txBody>
      <dsp:txXfrm>
        <a:off x="9906286" y="2620426"/>
        <a:ext cx="1710143" cy="408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0.03641</cdr:y>
    </cdr:from>
    <cdr:to>
      <cdr:x>1</cdr:x>
      <cdr:y>0.31553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10210800" y="247181"/>
          <a:ext cx="1786467" cy="1894886"/>
        </a:xfrm>
        <a:prstGeom xmlns:a="http://schemas.openxmlformats.org/drawingml/2006/main" prst="round2Diag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/>
            <a:t>Факт/план</a:t>
          </a:r>
        </a:p>
        <a:p xmlns:a="http://schemas.openxmlformats.org/drawingml/2006/main">
          <a:pPr algn="ctr"/>
          <a:endParaRPr lang="ru-RU" sz="1400" dirty="0"/>
        </a:p>
        <a:p xmlns:a="http://schemas.openxmlformats.org/drawingml/2006/main">
          <a:pPr algn="ctr"/>
          <a:r>
            <a:rPr lang="ru-RU" sz="1400" b="1" dirty="0" smtClean="0"/>
            <a:t>108,7 %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0.4126</cdr:x>
      <cdr:y>0.45014</cdr:y>
    </cdr:from>
    <cdr:to>
      <cdr:x>0.57113</cdr:x>
      <cdr:y>0.54986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5891" y="2482131"/>
          <a:ext cx="1154867" cy="549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1"/>
              </a:solidFill>
            </a:rPr>
            <a:t>15 881</a:t>
          </a:r>
        </a:p>
        <a:p xmlns:a="http://schemas.openxmlformats.org/drawingml/2006/main">
          <a:endParaRPr lang="ru-RU" sz="2800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53F4-D78C-441A-B4A7-A8D02404FA42}" type="datetimeFigureOut">
              <a:rPr lang="ru-RU" smtClean="0"/>
              <a:pPr/>
              <a:t>10.06.2026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240A2-4D60-4422-828F-29B559A0F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0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240A2-4D60-4422-828F-29B559A0FE4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1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2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47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9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60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2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8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7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7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4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6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8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0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1635491"/>
            <a:ext cx="10051473" cy="38647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Доклад на публичных </a:t>
            </a:r>
            <a:r>
              <a:rPr lang="ru-RU" sz="4000" b="1" dirty="0" smtClean="0">
                <a:solidFill>
                  <a:schemeClr val="tx1"/>
                </a:solidFill>
              </a:rPr>
              <a:t>слушаниях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по отчету об исполнении </a:t>
            </a:r>
            <a:r>
              <a:rPr lang="ru-RU" sz="4000" b="1" dirty="0">
                <a:solidFill>
                  <a:schemeClr val="tx1"/>
                </a:solidFill>
              </a:rPr>
              <a:t>бюджета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Наро-Фоминского </a:t>
            </a:r>
            <a:r>
              <a:rPr lang="ru-RU" sz="4000" b="1" dirty="0">
                <a:solidFill>
                  <a:schemeClr val="tx1"/>
                </a:solidFill>
              </a:rPr>
              <a:t>городского </a:t>
            </a:r>
            <a:r>
              <a:rPr lang="ru-RU" sz="4000" b="1" dirty="0" smtClean="0">
                <a:solidFill>
                  <a:schemeClr val="tx1"/>
                </a:solidFill>
              </a:rPr>
              <a:t>округа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за 2025 год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58539022"/>
              </p:ext>
            </p:extLst>
          </p:nvPr>
        </p:nvGraphicFramePr>
        <p:xfrm>
          <a:off x="668923" y="0"/>
          <a:ext cx="1152307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4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092358"/>
              </p:ext>
            </p:extLst>
          </p:nvPr>
        </p:nvGraphicFramePr>
        <p:xfrm>
          <a:off x="4675517" y="533400"/>
          <a:ext cx="3096883" cy="632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0309" y="184266"/>
            <a:ext cx="8645236" cy="7782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«Здравоохранение»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081884" y="965766"/>
            <a:ext cx="4555092" cy="1558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исполнение– 2 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301968" y="4471880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14588" y="5057417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473</a:t>
            </a:r>
            <a:endParaRPr lang="ru-RU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10,5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93,4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788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0879756"/>
              </p:ext>
            </p:extLst>
          </p:nvPr>
        </p:nvGraphicFramePr>
        <p:xfrm>
          <a:off x="561975" y="533400"/>
          <a:ext cx="11630026" cy="632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1650135" y="4385105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56465" y="4905017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0309" y="184266"/>
            <a:ext cx="8645236" cy="7782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tx1"/>
                </a:solidFill>
              </a:rPr>
              <a:t>«Культура и туризм»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081884" y="965766"/>
            <a:ext cx="4555092" cy="1558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исполнение– </a:t>
            </a:r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83 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21380" y="4385104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91837" y="4881625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92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301968" y="4471880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14588" y="5057417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473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9003179" y="4385105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609509" y="4905017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257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10924591" y="4385105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530921" y="4905017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10,5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99,5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332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0309" y="196381"/>
            <a:ext cx="8645236" cy="7782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tx1"/>
                </a:solidFill>
              </a:rPr>
              <a:t>«Образование»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026651" y="967614"/>
            <a:ext cx="4709187" cy="1558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исполнение– </a:t>
            </a: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071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593390" y="4546150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05998" y="508148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882439" y="456156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88769" y="508148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95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245428" y="456156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81300" y="5081480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4 897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14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98,2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100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2580649"/>
              </p:ext>
            </p:extLst>
          </p:nvPr>
        </p:nvGraphicFramePr>
        <p:xfrm>
          <a:off x="1552575" y="1439333"/>
          <a:ext cx="100107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4230" y="196381"/>
            <a:ext cx="6027470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>
                <a:solidFill>
                  <a:schemeClr val="tx1"/>
                </a:solidFill>
              </a:rPr>
              <a:t>Социальная защита населения»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148600" y="1049261"/>
            <a:ext cx="4270407" cy="1558636"/>
          </a:xfr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сполнение– 113</a:t>
            </a:r>
            <a:r>
              <a:rPr lang="en-US" dirty="0" smtClean="0"/>
              <a:t> </a:t>
            </a:r>
            <a:r>
              <a:rPr lang="ru-RU" dirty="0" smtClean="0"/>
              <a:t>млн</a:t>
            </a:r>
            <a:r>
              <a:rPr lang="ru-RU" dirty="0"/>
              <a:t>. рублей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9946439" y="4629494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552769" y="5103065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439447" y="4615605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45778" y="5103065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860669" y="4615604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68329" y="5074412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</a:t>
            </a:r>
            <a:endParaRPr lang="ru-RU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93,2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36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3978225"/>
              </p:ext>
            </p:extLst>
          </p:nvPr>
        </p:nvGraphicFramePr>
        <p:xfrm>
          <a:off x="2879725" y="2343024"/>
          <a:ext cx="6703839" cy="379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19190" y="196381"/>
            <a:ext cx="6553620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tx1"/>
                </a:solidFill>
              </a:rPr>
              <a:t>«Спорт»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109776" y="962486"/>
            <a:ext cx="4719899" cy="1558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исполнение– 570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907769" y="464834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14099" y="5168255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340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299822" y="464834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35694" y="5168255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230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2,4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99,8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445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674635"/>
              </p:ext>
            </p:extLst>
          </p:nvPr>
        </p:nvGraphicFramePr>
        <p:xfrm>
          <a:off x="2693858" y="2305831"/>
          <a:ext cx="8379387" cy="414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8754" y="173678"/>
            <a:ext cx="9954491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>
                <a:solidFill>
                  <a:schemeClr val="tx1"/>
                </a:solidFill>
              </a:rPr>
              <a:t>Развитие сельского хозяйства»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160873" y="1051394"/>
            <a:ext cx="4258133" cy="1558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исполнение– 13 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65943" y="4784315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657998" y="5549255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366497" y="4748980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70923" y="5564485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75,2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60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920701"/>
              </p:ext>
            </p:extLst>
          </p:nvPr>
        </p:nvGraphicFramePr>
        <p:xfrm>
          <a:off x="1587260" y="980737"/>
          <a:ext cx="10110159" cy="587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9258" y="202518"/>
            <a:ext cx="9906866" cy="778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«</a:t>
            </a:r>
            <a:r>
              <a:rPr lang="ru-RU" sz="2700" b="1" dirty="0">
                <a:solidFill>
                  <a:schemeClr val="tx1"/>
                </a:solidFill>
              </a:rPr>
              <a:t>Экология и окружающая среда»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127121" y="1054071"/>
            <a:ext cx="4378704" cy="155863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76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770806" y="434006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77136" y="4864909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0,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062609" y="434499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68939" y="486491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470082" y="4344996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65257" y="4864909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0479003" y="434006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10360" y="4864909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64</a:t>
            </a:r>
            <a:endParaRPr lang="ru-RU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1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89,6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060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22771" y="2303988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8754" y="184266"/>
            <a:ext cx="9954491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tx1"/>
                </a:solidFill>
              </a:rPr>
              <a:t>«Жилище»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130188" y="973751"/>
            <a:ext cx="4451837" cy="15586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67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14089753"/>
              </p:ext>
            </p:extLst>
          </p:nvPr>
        </p:nvGraphicFramePr>
        <p:xfrm>
          <a:off x="4541776" y="3170558"/>
          <a:ext cx="3108448" cy="158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5882439" y="461914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488768" y="5251759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67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100,0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737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509112"/>
              </p:ext>
            </p:extLst>
          </p:nvPr>
        </p:nvGraphicFramePr>
        <p:xfrm>
          <a:off x="561975" y="900531"/>
          <a:ext cx="11630026" cy="632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1255619" y="4731456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1949" y="5251368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108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72549" y="2652182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70813" y="138769"/>
            <a:ext cx="7850373" cy="778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«</a:t>
            </a:r>
            <a:r>
              <a:rPr lang="ru-RU" sz="2700" b="1" dirty="0">
                <a:solidFill>
                  <a:schemeClr val="tx1"/>
                </a:solidFill>
              </a:rPr>
              <a:t>Безопасность и обеспечение безопасности </a:t>
            </a:r>
            <a:r>
              <a:rPr lang="en-US" sz="2700" b="1" dirty="0" smtClean="0">
                <a:solidFill>
                  <a:schemeClr val="tx1"/>
                </a:solidFill>
              </a:rPr>
              <a:t/>
            </a:r>
            <a:br>
              <a:rPr lang="en-US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жизнедеятельности </a:t>
            </a:r>
            <a:r>
              <a:rPr lang="ru-RU" sz="2700" b="1" dirty="0">
                <a:solidFill>
                  <a:schemeClr val="tx1"/>
                </a:solidFill>
              </a:rPr>
              <a:t>населения»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108709" y="1386149"/>
            <a:ext cx="4401895" cy="155863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179 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141278" y="4731456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47608" y="5251368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</a:t>
            </a:r>
            <a:r>
              <a:rPr lang="ru-RU" dirty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042768" y="4731456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49098" y="5251368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6,4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6944258" y="473109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50588" y="525101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3,6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8904274" y="473109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510604" y="525101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0911516" y="473109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517846" y="525101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2,2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90,3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368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537" y="1233577"/>
            <a:ext cx="10952807" cy="502057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Текстовые статьи решений о бюджете Наро-Фоминского городского округа в 2025 году исполнены в пределах средств, определенных </a:t>
            </a:r>
            <a:r>
              <a:rPr lang="ru-RU" sz="2800" b="1" dirty="0" smtClean="0">
                <a:solidFill>
                  <a:schemeClr val="tx1"/>
                </a:solidFill>
              </a:rPr>
              <a:t>решениями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пункт </a:t>
            </a:r>
            <a:r>
              <a:rPr lang="ru-RU" b="1" dirty="0">
                <a:solidFill>
                  <a:schemeClr val="tx1"/>
                </a:solidFill>
              </a:rPr>
              <a:t>8 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размер </a:t>
            </a:r>
            <a:r>
              <a:rPr lang="ru-RU" b="1" dirty="0">
                <a:solidFill>
                  <a:schemeClr val="tx1"/>
                </a:solidFill>
              </a:rPr>
              <a:t>резервного фонда </a:t>
            </a:r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,9</a:t>
            </a:r>
            <a:r>
              <a:rPr lang="ru-RU" b="1" dirty="0" smtClean="0">
                <a:solidFill>
                  <a:schemeClr val="tx1"/>
                </a:solidFill>
              </a:rPr>
              <a:t> млн. руб</a:t>
            </a:r>
            <a:r>
              <a:rPr lang="ru-RU" b="1" dirty="0">
                <a:solidFill>
                  <a:schemeClr val="tx1"/>
                </a:solidFill>
              </a:rPr>
              <a:t>. 00 коп.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пункт </a:t>
            </a:r>
            <a:r>
              <a:rPr lang="ru-RU" b="1" dirty="0">
                <a:solidFill>
                  <a:schemeClr val="tx1"/>
                </a:solidFill>
              </a:rPr>
              <a:t>9 </a:t>
            </a:r>
            <a:r>
              <a:rPr lang="ru-RU" b="1" dirty="0" smtClean="0">
                <a:solidFill>
                  <a:schemeClr val="tx1"/>
                </a:solidFill>
              </a:rPr>
              <a:t> - объем </a:t>
            </a:r>
            <a:r>
              <a:rPr lang="ru-RU" b="1" dirty="0">
                <a:solidFill>
                  <a:schemeClr val="tx1"/>
                </a:solidFill>
              </a:rPr>
              <a:t>бюджетных ассигнований Дорожного фонда Наро-Фоминского городского округа </a:t>
            </a:r>
            <a:r>
              <a:rPr lang="ru-RU" b="1" dirty="0" smtClean="0">
                <a:solidFill>
                  <a:schemeClr val="tx1"/>
                </a:solidFill>
              </a:rPr>
              <a:t>1 103,7 млн. руб</a:t>
            </a:r>
            <a:r>
              <a:rPr lang="ru-RU" b="1" dirty="0">
                <a:solidFill>
                  <a:schemeClr val="tx1"/>
                </a:solidFill>
              </a:rPr>
              <a:t>. 00 коп.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пункт </a:t>
            </a:r>
            <a:r>
              <a:rPr lang="ru-RU" b="1" dirty="0">
                <a:solidFill>
                  <a:schemeClr val="tx1"/>
                </a:solidFill>
              </a:rPr>
              <a:t>12 </a:t>
            </a:r>
            <a:r>
              <a:rPr lang="ru-RU" b="1" dirty="0" smtClean="0">
                <a:solidFill>
                  <a:schemeClr val="tx1"/>
                </a:solidFill>
              </a:rPr>
              <a:t>– 42,5 млн. руб</a:t>
            </a:r>
            <a:r>
              <a:rPr lang="ru-RU" b="1" dirty="0">
                <a:solidFill>
                  <a:schemeClr val="tx1"/>
                </a:solidFill>
              </a:rPr>
              <a:t>. 00 коп. на организацию отдыха, оздоровления и занятости детей и </a:t>
            </a:r>
            <a:r>
              <a:rPr lang="ru-RU" b="1" dirty="0" smtClean="0">
                <a:solidFill>
                  <a:schemeClr val="tx1"/>
                </a:solidFill>
              </a:rPr>
              <a:t>подростков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пункт </a:t>
            </a:r>
            <a:r>
              <a:rPr lang="ru-RU" b="1" dirty="0">
                <a:solidFill>
                  <a:schemeClr val="tx1"/>
                </a:solidFill>
              </a:rPr>
              <a:t>22 </a:t>
            </a:r>
            <a:r>
              <a:rPr lang="ru-RU" b="1" dirty="0" smtClean="0">
                <a:solidFill>
                  <a:schemeClr val="tx1"/>
                </a:solidFill>
              </a:rPr>
              <a:t> - верхний </a:t>
            </a:r>
            <a:r>
              <a:rPr lang="ru-RU" b="1" dirty="0">
                <a:solidFill>
                  <a:schemeClr val="tx1"/>
                </a:solidFill>
              </a:rPr>
              <a:t>предел муниципального внутреннего долга Наро-Фоминского городского округа по состоянию на 01 января 2026 года в размере </a:t>
            </a:r>
            <a:r>
              <a:rPr lang="ru-RU" b="1" dirty="0" smtClean="0">
                <a:solidFill>
                  <a:schemeClr val="tx1"/>
                </a:solidFill>
              </a:rPr>
              <a:t>1,140 млн. рублей </a:t>
            </a:r>
            <a:r>
              <a:rPr lang="ru-RU" b="1" dirty="0">
                <a:solidFill>
                  <a:schemeClr val="tx1"/>
                </a:solidFill>
              </a:rPr>
              <a:t>00 коп., в том числе верхний предел долга по муниципальным гарантиям Наро-Фоминского городского округа – 0 рублей. Установлен предельный объем внутренних заимствований Наро-Фоминского городского округа в течение 2025 года в сумме 720 </a:t>
            </a:r>
            <a:r>
              <a:rPr lang="ru-RU" b="1" dirty="0" smtClean="0">
                <a:solidFill>
                  <a:schemeClr val="tx1"/>
                </a:solidFill>
              </a:rPr>
              <a:t>млн. рублей </a:t>
            </a:r>
            <a:r>
              <a:rPr lang="ru-RU" b="1" dirty="0">
                <a:solidFill>
                  <a:schemeClr val="tx1"/>
                </a:solidFill>
              </a:rPr>
              <a:t>00 коп.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8287862"/>
              </p:ext>
            </p:extLst>
          </p:nvPr>
        </p:nvGraphicFramePr>
        <p:xfrm>
          <a:off x="419099" y="1115289"/>
          <a:ext cx="11630026" cy="632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1538723" y="495534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47199" y="5475259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89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29674" y="2887722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8698" y="184266"/>
            <a:ext cx="8481558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«Развитие </a:t>
            </a:r>
            <a:r>
              <a:rPr lang="ru-RU" sz="2400" b="1" dirty="0">
                <a:solidFill>
                  <a:schemeClr val="tx1"/>
                </a:solidFill>
              </a:rPr>
              <a:t>инженерной </a:t>
            </a:r>
            <a:r>
              <a:rPr lang="ru-RU" sz="2400" b="1" dirty="0" err="1" smtClean="0">
                <a:solidFill>
                  <a:schemeClr val="tx1"/>
                </a:solidFill>
              </a:rPr>
              <a:t>инфраструктуры,энергоэффективности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отрасли обращения с отходами»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529674" y="1576658"/>
            <a:ext cx="4746458" cy="15586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2 746 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671643" y="495534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7973" y="5475259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1 228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955240" y="496663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03105" y="5486550"/>
            <a:ext cx="127380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1 411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8352840" y="495534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6166" y="5475259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11063558" y="496663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669888" y="548655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74,0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078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516905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1979" y="187735"/>
            <a:ext cx="8188037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«</a:t>
            </a:r>
            <a:r>
              <a:rPr lang="ru-RU" sz="2400" b="1" dirty="0">
                <a:solidFill>
                  <a:schemeClr val="tx1"/>
                </a:solidFill>
              </a:rPr>
              <a:t>Управление имуществом и муниципальными финансами»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670447" y="1049666"/>
            <a:ext cx="4492621" cy="15586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170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702387" y="456156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08717" y="508148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968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882439" y="456156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88769" y="508148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245428" y="456156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81300" y="5081480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194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37,8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96,0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830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8645620"/>
              </p:ext>
            </p:extLst>
          </p:nvPr>
        </p:nvGraphicFramePr>
        <p:xfrm>
          <a:off x="1261533" y="1801416"/>
          <a:ext cx="103303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667914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0308" y="184266"/>
            <a:ext cx="9954491" cy="7782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Муниципальная программа «</a:t>
            </a:r>
            <a:r>
              <a:rPr lang="ru-RU" sz="2000" b="1" dirty="0">
                <a:solidFill>
                  <a:schemeClr val="tx1"/>
                </a:solidFill>
              </a:rPr>
              <a:t>Развитие институтов гражданского общества, повышение эффективности местного самоуправления и реализации молодежной политики»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672549" y="1312313"/>
            <a:ext cx="4404603" cy="15586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68,0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420435" y="5452022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254404" y="588516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059624" y="545202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78973" y="588516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 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893389" y="545202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1" name="Овал 20"/>
          <p:cNvSpPr/>
          <p:nvPr/>
        </p:nvSpPr>
        <p:spPr>
          <a:xfrm>
            <a:off x="1464490" y="5885160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196021" y="538790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26106" y="583880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</a:t>
            </a:r>
            <a:endParaRPr lang="ru-RU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037232" y="962486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94,6 </a:t>
            </a:r>
            <a:r>
              <a:rPr lang="ru-RU" sz="1400" b="1" dirty="0"/>
              <a:t>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6049" y="5421823"/>
            <a:ext cx="457240" cy="463336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8058568" y="5894635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0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5341234"/>
              </p:ext>
            </p:extLst>
          </p:nvPr>
        </p:nvGraphicFramePr>
        <p:xfrm>
          <a:off x="2031999" y="941917"/>
          <a:ext cx="8874125" cy="591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0309" y="184266"/>
            <a:ext cx="9906866" cy="778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700" b="1" dirty="0">
                <a:solidFill>
                  <a:schemeClr val="tx1"/>
                </a:solidFill>
              </a:rPr>
              <a:t>"Развитие и функционирование дорожно-транспортного комплекса"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672549" y="1095105"/>
            <a:ext cx="4768718" cy="1558636"/>
          </a:xfrm>
        </p:spPr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сполнение – </a:t>
            </a:r>
            <a:r>
              <a:rPr lang="en-US" dirty="0" smtClean="0"/>
              <a:t>1</a:t>
            </a:r>
            <a:r>
              <a:rPr lang="ru-RU" dirty="0" smtClean="0"/>
              <a:t> 252</a:t>
            </a:r>
            <a:r>
              <a:rPr lang="en-US" dirty="0" smtClean="0"/>
              <a:t> </a:t>
            </a:r>
            <a:r>
              <a:rPr lang="ru-RU" dirty="0" smtClean="0"/>
              <a:t>млн</a:t>
            </a:r>
            <a:r>
              <a:rPr lang="ru-RU" dirty="0"/>
              <a:t>. рублей</a:t>
            </a:r>
            <a:r>
              <a:rPr lang="ru-RU" dirty="0" smtClean="0"/>
              <a:t>,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220854" y="434499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27184" y="4864909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062609" y="4344998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68939" y="4864910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583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2934210" y="434499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70082" y="4864909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146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9823671" y="4344997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74960" y="4833968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492</a:t>
            </a:r>
            <a:endParaRPr lang="ru-RU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0037232" y="962486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95,4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85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9727883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9793" y="121880"/>
            <a:ext cx="9954491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«Цифровое муниципальное образование»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589694" y="1005874"/>
            <a:ext cx="4502801" cy="15586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41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15947" y="5100721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22278" y="5674211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0,01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915020" y="5081480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69808" y="5693332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162573" y="5100721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33675" y="5690993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212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4,1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95,9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103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1202948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0308" y="184266"/>
            <a:ext cx="9954491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"Формирование современной комфортной городской среды"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562351" y="1017567"/>
            <a:ext cx="4622770" cy="1558636"/>
          </a:xfrm>
        </p:spPr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сполнение – </a:t>
            </a:r>
            <a:r>
              <a:rPr lang="en-US" dirty="0" smtClean="0"/>
              <a:t>2</a:t>
            </a:r>
            <a:r>
              <a:rPr lang="ru-RU" dirty="0" smtClean="0"/>
              <a:t> 203</a:t>
            </a:r>
            <a:r>
              <a:rPr lang="en-US" dirty="0" smtClean="0"/>
              <a:t> </a:t>
            </a:r>
            <a:r>
              <a:rPr lang="ru-RU" dirty="0" smtClean="0"/>
              <a:t>млн</a:t>
            </a:r>
            <a:r>
              <a:rPr lang="ru-RU" dirty="0"/>
              <a:t>. рублей</a:t>
            </a:r>
            <a:r>
              <a:rPr lang="ru-RU" dirty="0" smtClean="0"/>
              <a:t>,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9060434" y="4996582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666765" y="5640602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57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095999" y="5194431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70095" y="5640602"/>
            <a:ext cx="1368879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1 404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031867" y="498811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02969" y="5659674"/>
            <a:ext cx="1284918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742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159998" y="1101256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99,0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767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9334175"/>
              </p:ext>
            </p:extLst>
          </p:nvPr>
        </p:nvGraphicFramePr>
        <p:xfrm>
          <a:off x="1263742" y="2823189"/>
          <a:ext cx="3165383" cy="158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0308" y="184266"/>
            <a:ext cx="9954491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400" b="1" dirty="0">
                <a:solidFill>
                  <a:schemeClr val="tx1"/>
                </a:solidFill>
              </a:rPr>
              <a:t>«Строительство и капитальный ремонт объектов социальной инфраструктуры»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564467" y="1061982"/>
            <a:ext cx="4571559" cy="1558636"/>
          </a:xfr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сполнение – 707</a:t>
            </a:r>
            <a:r>
              <a:rPr lang="en-US" dirty="0" smtClean="0"/>
              <a:t> </a:t>
            </a:r>
            <a:r>
              <a:rPr lang="ru-RU" dirty="0" smtClean="0"/>
              <a:t>млн</a:t>
            </a:r>
            <a:r>
              <a:rPr lang="ru-RU" dirty="0"/>
              <a:t>. рублей</a:t>
            </a:r>
            <a:r>
              <a:rPr lang="ru-RU" dirty="0" smtClean="0"/>
              <a:t>,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092832" y="461162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99162" y="5185806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113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01010" y="3210169"/>
            <a:ext cx="7327662" cy="1308596"/>
            <a:chOff x="2249" y="105337"/>
            <a:chExt cx="7327662" cy="13085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49" y="105337"/>
              <a:ext cx="3010766" cy="97465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dirty="0" smtClean="0"/>
                <a:t>«Строительство (реконструкция), капитальный ремонт </a:t>
              </a:r>
              <a:r>
                <a:rPr lang="ru-RU" sz="1400" dirty="0" err="1" smtClean="0"/>
                <a:t>обьектов</a:t>
              </a:r>
              <a:r>
                <a:rPr lang="ru-RU" sz="1400" dirty="0" smtClean="0"/>
                <a:t> физической культуры и спорта»</a:t>
              </a:r>
              <a:endParaRPr lang="ru-RU" sz="1400" dirty="0"/>
            </a:p>
          </p:txBody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3488371" y="496369"/>
              <a:ext cx="3841540" cy="917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u="none" kern="1200" dirty="0" smtClean="0"/>
                <a:t>«Обеспечивающая подпрограмма</a:t>
              </a:r>
              <a:r>
                <a:rPr lang="ru-RU" sz="1200" b="0" i="0" u="none" kern="1200" dirty="0" smtClean="0"/>
                <a:t>»</a:t>
              </a:r>
              <a:endParaRPr lang="ru-RU" sz="1200" kern="12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437" y="4581424"/>
            <a:ext cx="457240" cy="46333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094827" y="5137618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524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5446" y="3234129"/>
            <a:ext cx="3348379" cy="832909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dirty="0" smtClean="0"/>
              <a:t>«Обеспечивающая подпрограмма»</a:t>
            </a:r>
            <a:endParaRPr lang="ru-RU" sz="14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0293357" y="461162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899687" y="5137618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69</a:t>
            </a:r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0159998" y="1101256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95,3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046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672549" y="2305831"/>
            <a:ext cx="4746458" cy="5173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98517" y="93733"/>
            <a:ext cx="8194965" cy="778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программа «</a:t>
            </a:r>
            <a:r>
              <a:rPr lang="ru-RU" sz="2400" b="1" dirty="0">
                <a:solidFill>
                  <a:schemeClr val="tx1"/>
                </a:solidFill>
              </a:rPr>
              <a:t>Переселение граждан из аварийного жилищного фонда» 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438525" y="1005874"/>
            <a:ext cx="4640297" cy="15586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сполнение – 476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. рублей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71843349"/>
              </p:ext>
            </p:extLst>
          </p:nvPr>
        </p:nvGraphicFramePr>
        <p:xfrm>
          <a:off x="2181225" y="3070089"/>
          <a:ext cx="3176710" cy="158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3672548" y="4642414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78879" y="5164423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73,2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97,3 </a:t>
            </a:r>
            <a:r>
              <a:rPr lang="ru-RU" sz="1400" b="1" dirty="0"/>
              <a:t>%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945347" y="3317242"/>
            <a:ext cx="7008053" cy="1409778"/>
            <a:chOff x="1952" y="361503"/>
            <a:chExt cx="7008053" cy="140977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952" y="361503"/>
              <a:ext cx="3462989" cy="122883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200" dirty="0" smtClean="0"/>
                <a:t>«Обеспечение мероприятий по переселению граждан из аварийного жилищного фонда в Московской области, признанного таковым после 1 января 2017 года»</a:t>
              </a:r>
              <a:endParaRPr lang="ru-RU" sz="1200" dirty="0"/>
            </a:p>
          </p:txBody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3597730" y="956248"/>
              <a:ext cx="3412275" cy="8150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u="none" kern="1200" dirty="0" smtClean="0"/>
                <a:t>«Переселение граждан из аварийного жилищного фонда»</a:t>
              </a:r>
              <a:endParaRPr lang="ru-RU" sz="1400" kern="1200" dirty="0"/>
            </a:p>
          </p:txBody>
        </p:sp>
      </p:grpSp>
      <p:sp>
        <p:nvSpPr>
          <p:cNvPr id="13" name="Стрелка вниз 12"/>
          <p:cNvSpPr/>
          <p:nvPr/>
        </p:nvSpPr>
        <p:spPr>
          <a:xfrm>
            <a:off x="8463280" y="4606993"/>
            <a:ext cx="427121" cy="433137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069610" y="5164423"/>
            <a:ext cx="1214460" cy="5715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18" y="483079"/>
            <a:ext cx="8911687" cy="586596"/>
          </a:xfrm>
        </p:spPr>
        <p:txBody>
          <a:bodyPr>
            <a:normAutofit/>
          </a:bodyPr>
          <a:lstStyle/>
          <a:p>
            <a:r>
              <a:rPr lang="ru-RU" sz="2400" b="1" dirty="0"/>
              <a:t>Распределение расходов по национальным проектам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05241"/>
              </p:ext>
            </p:extLst>
          </p:nvPr>
        </p:nvGraphicFramePr>
        <p:xfrm>
          <a:off x="1423358" y="1199072"/>
          <a:ext cx="10256808" cy="5341404"/>
        </p:xfrm>
        <a:graphic>
          <a:graphicData uri="http://schemas.openxmlformats.org/drawingml/2006/table">
            <a:tbl>
              <a:tblPr/>
              <a:tblGrid>
                <a:gridCol w="3269757">
                  <a:extLst>
                    <a:ext uri="{9D8B030D-6E8A-4147-A177-3AD203B41FA5}">
                      <a16:colId xmlns:a16="http://schemas.microsoft.com/office/drawing/2014/main" val="1701972630"/>
                    </a:ext>
                  </a:extLst>
                </a:gridCol>
                <a:gridCol w="1301509">
                  <a:extLst>
                    <a:ext uri="{9D8B030D-6E8A-4147-A177-3AD203B41FA5}">
                      <a16:colId xmlns:a16="http://schemas.microsoft.com/office/drawing/2014/main" val="2597320046"/>
                    </a:ext>
                  </a:extLst>
                </a:gridCol>
                <a:gridCol w="1301509">
                  <a:extLst>
                    <a:ext uri="{9D8B030D-6E8A-4147-A177-3AD203B41FA5}">
                      <a16:colId xmlns:a16="http://schemas.microsoft.com/office/drawing/2014/main" val="462444326"/>
                    </a:ext>
                  </a:extLst>
                </a:gridCol>
                <a:gridCol w="1114276">
                  <a:extLst>
                    <a:ext uri="{9D8B030D-6E8A-4147-A177-3AD203B41FA5}">
                      <a16:colId xmlns:a16="http://schemas.microsoft.com/office/drawing/2014/main" val="2730498282"/>
                    </a:ext>
                  </a:extLst>
                </a:gridCol>
                <a:gridCol w="3269757">
                  <a:extLst>
                    <a:ext uri="{9D8B030D-6E8A-4147-A177-3AD203B41FA5}">
                      <a16:colId xmlns:a16="http://schemas.microsoft.com/office/drawing/2014/main" val="745177337"/>
                    </a:ext>
                  </a:extLst>
                </a:gridCol>
              </a:tblGrid>
              <a:tr h="423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год/план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год/факт. исп.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Процент исполнения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объекта (мероприятия), который реализуется в рамках нац. проекта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493074"/>
                  </a:ext>
                </a:extLst>
              </a:tr>
              <a:tr h="164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615540"/>
                  </a:ext>
                </a:extLst>
              </a:tr>
              <a:tr h="164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1 105 829 628,80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1 059 313 779,58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95,79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3" marR="3083" marT="3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644172"/>
                  </a:ext>
                </a:extLst>
              </a:tr>
              <a:tr h="325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Национальный проект "Инфраструктура для жизни"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957 240 285,51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912 810 082,38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95,36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3" marR="3083" marT="3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43210"/>
                  </a:ext>
                </a:extLst>
              </a:tr>
              <a:tr h="325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проект "Модернизация коммунальной инфраструктуры"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347 465 020,00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303 207 068,41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87,26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3" marR="3083" marT="3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82167"/>
                  </a:ext>
                </a:extLst>
              </a:tr>
              <a:tr h="3256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мероприятий по модернизации коммунальной инфраструктуры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347 465 020,00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303 207 071,69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87,26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Выполнение работ по капитальному ремонту сетей водоснабжения в Наро-Фоминском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3083" marR="3083" marT="3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018564"/>
                  </a:ext>
                </a:extLst>
              </a:tr>
              <a:tr h="655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Выполнение работ по капитальному ремонту канализационной сети от КНС-222 ул. Маяковского до колодца у ТЦ "Мелодия" г. Апрелевка (проходящий по ул. Августовская, ул. Сентябрьская, ул. Октябрьская, ул. Ноябрьская, ул. Декабрьская, ул. Маяковского) Наро-Фоминского городского округа Московской области</a:t>
                      </a:r>
                    </a:p>
                  </a:txBody>
                  <a:tcPr marL="3083" marR="3083" marT="3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06086"/>
                  </a:ext>
                </a:extLst>
              </a:tr>
              <a:tr h="325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проект "Формирование комфортной городской среды"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609 775 265,51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609 603 013,97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3" marR="3083" marT="3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555854"/>
                  </a:ext>
                </a:extLst>
              </a:tr>
              <a:tr h="164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Ремонт дворовых территорий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139 370 891,63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139 367 319,99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82179"/>
                  </a:ext>
                </a:extLst>
              </a:tr>
              <a:tr h="786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программ формирования современной городской среды в части достижения основного результата по благоустройству общественных территорий (благоустройство общественных территорий муниципальных образований Московской области, площадью менее 0,5 га) (сквер на ул. Калинина)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27 296 203,88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27 127 571,08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99,38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детский сквер ул. Калинина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980777"/>
                  </a:ext>
                </a:extLst>
              </a:tr>
              <a:tr h="647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168 551 980,00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168 551 980,00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пл. Молодежная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551833"/>
                  </a:ext>
                </a:extLst>
              </a:tr>
              <a:tr h="48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Реализация программ формирования современной городской среды в части благоустройства общественных территорий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274 556 190,00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274 556 156,13 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 общественных территорий-набережная р. Нара</a:t>
                      </a:r>
                    </a:p>
                  </a:txBody>
                  <a:tcPr marL="3083" marR="3083" marT="30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909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00332"/>
            <a:ext cx="8911687" cy="44857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Распределение расходов по национальным проектам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697462"/>
              </p:ext>
            </p:extLst>
          </p:nvPr>
        </p:nvGraphicFramePr>
        <p:xfrm>
          <a:off x="1500998" y="948909"/>
          <a:ext cx="9704716" cy="5692245"/>
        </p:xfrm>
        <a:graphic>
          <a:graphicData uri="http://schemas.openxmlformats.org/drawingml/2006/table">
            <a:tbl>
              <a:tblPr/>
              <a:tblGrid>
                <a:gridCol w="3562708">
                  <a:extLst>
                    <a:ext uri="{9D8B030D-6E8A-4147-A177-3AD203B41FA5}">
                      <a16:colId xmlns:a16="http://schemas.microsoft.com/office/drawing/2014/main" val="2625782411"/>
                    </a:ext>
                  </a:extLst>
                </a:gridCol>
                <a:gridCol w="1104181">
                  <a:extLst>
                    <a:ext uri="{9D8B030D-6E8A-4147-A177-3AD203B41FA5}">
                      <a16:colId xmlns:a16="http://schemas.microsoft.com/office/drawing/2014/main" val="2532549279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val="1276480009"/>
                    </a:ext>
                  </a:extLst>
                </a:gridCol>
                <a:gridCol w="966159">
                  <a:extLst>
                    <a:ext uri="{9D8B030D-6E8A-4147-A177-3AD203B41FA5}">
                      <a16:colId xmlns:a16="http://schemas.microsoft.com/office/drawing/2014/main" val="337487246"/>
                    </a:ext>
                  </a:extLst>
                </a:gridCol>
                <a:gridCol w="2631057">
                  <a:extLst>
                    <a:ext uri="{9D8B030D-6E8A-4147-A177-3AD203B41FA5}">
                      <a16:colId xmlns:a16="http://schemas.microsoft.com/office/drawing/2014/main" val="2672997909"/>
                    </a:ext>
                  </a:extLst>
                </a:gridCol>
              </a:tblGrid>
              <a:tr h="186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Национальный проект "Молодежь и дети"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141 699 524,60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139 613 878,51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98,53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3" marR="4683" marT="4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131377"/>
                  </a:ext>
                </a:extLst>
              </a:tr>
              <a:tr h="186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проект "Все лучшее детям"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2 774 632,07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2 774 614,76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3" marR="4683" marT="4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1038"/>
                  </a:ext>
                </a:extLst>
              </a:tr>
              <a:tr h="523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Оснащение предметных кабинетов общеобразовательных организаций средствами обучения и воспитания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2 774 632,07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2 774 614,76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036887"/>
                  </a:ext>
                </a:extLst>
              </a:tr>
              <a:tr h="186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проект "Педагоги и наставники"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138 924 892,53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136 839 263,75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98,50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3" marR="4683" marT="4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087294"/>
                  </a:ext>
                </a:extLst>
              </a:tr>
              <a:tr h="14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"Сириус",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1 711 747,00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1 693 118,11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98,91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971367"/>
                  </a:ext>
                </a:extLst>
              </a:tr>
              <a:tr h="664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6 596 145,53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6 596 145,53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72287"/>
                  </a:ext>
                </a:extLst>
              </a:tr>
              <a:tr h="1190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130 617 000,00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128 550 000,11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98,42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894800"/>
                  </a:ext>
                </a:extLst>
              </a:tr>
              <a:tr h="165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Национальный проект "Семья"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6 889 818,69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6 889 818,69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3" marR="4683" marT="4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450095"/>
                  </a:ext>
                </a:extLst>
              </a:tr>
              <a:tr h="326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Федеральный проект "Семейные ценности и инфраструктура культуры"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6 889 818,69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6 889 818,69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3" marR="4683" marT="4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05324"/>
                  </a:ext>
                </a:extLst>
              </a:tr>
              <a:tr h="80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поддержка отрасли культуры (в части приобретения музыкальных инструментов, оборудования и учебных материалов для оснащения образовательных организаций в сфере культуры Московской области)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6 889 818,69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6 889 818,69 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МБУДО "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Апрелевская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детская школа искусств"</a:t>
                      </a:r>
                    </a:p>
                  </a:txBody>
                  <a:tcPr marL="4683" marR="4683" marT="4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289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6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537" y="1233577"/>
            <a:ext cx="10952807" cy="502057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sz="2800" b="1" dirty="0"/>
              <a:t>Текстовые статьи решений о бюджете Наро-Фоминского городского округа в 2025 году исполнены в пределах средств, определенных решениями: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пункт 23 -объем расходов бюджета округа на обслуживание муниципального внутреннего долга в размере 9,489 млн. рублей 00 коп.(процент исполнения 73 %)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пункт </a:t>
            </a:r>
            <a:r>
              <a:rPr lang="ru-RU" b="1" dirty="0">
                <a:solidFill>
                  <a:schemeClr val="tx1"/>
                </a:solidFill>
              </a:rPr>
              <a:t>25.1. </a:t>
            </a:r>
            <a:r>
              <a:rPr lang="ru-RU" b="1" dirty="0" smtClean="0">
                <a:solidFill>
                  <a:schemeClr val="tx1"/>
                </a:solidFill>
              </a:rPr>
              <a:t>- заключение </a:t>
            </a:r>
            <a:r>
              <a:rPr lang="ru-RU" b="1" dirty="0">
                <a:solidFill>
                  <a:schemeClr val="tx1"/>
                </a:solidFill>
              </a:rPr>
              <a:t>Финансовым управлением Администрации Наро-Фоминского городского округа от имени Наро-Фоминского городского округа договора с Управлением Федерального казначейства по Московской области о предоставлении субъекту Российской Федерации (муниципальному образованию) бюджетного кредита на пополнение остатка средств на едином счете бюджета осуществляется в пределах лимита заимствований, установленного Программой муниципальных внутренних заимствований Наро-Фоминского городского округа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пункт 31   </a:t>
            </a: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средства </a:t>
            </a:r>
            <a:r>
              <a:rPr lang="ru-RU" b="1" dirty="0">
                <a:solidFill>
                  <a:schemeClr val="tx1"/>
                </a:solidFill>
              </a:rPr>
              <a:t>на предоставление субсидии МУП «Водоканал Наро-Фоминского городского округа»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сумме </a:t>
            </a:r>
            <a:r>
              <a:rPr lang="ru-RU" b="1" dirty="0" smtClean="0">
                <a:solidFill>
                  <a:schemeClr val="tx1"/>
                </a:solidFill>
              </a:rPr>
              <a:t>7,691 млн. </a:t>
            </a:r>
            <a:r>
              <a:rPr lang="ru-RU" b="1" dirty="0">
                <a:solidFill>
                  <a:schemeClr val="tx1"/>
                </a:solidFill>
              </a:rPr>
              <a:t>руб. 00 коп</a:t>
            </a:r>
            <a:r>
              <a:rPr lang="ru-RU" b="1" dirty="0" smtClean="0">
                <a:solidFill>
                  <a:schemeClr val="tx1"/>
                </a:solidFill>
              </a:rPr>
              <a:t>. и  </a:t>
            </a:r>
            <a:r>
              <a:rPr lang="ru-RU" b="1" dirty="0">
                <a:solidFill>
                  <a:schemeClr val="tx1"/>
                </a:solidFill>
              </a:rPr>
              <a:t>на предоставление субсидии МУП «Теплосеть Наро-Фоминского городского округа»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сумме </a:t>
            </a:r>
            <a:r>
              <a:rPr lang="ru-RU" b="1" dirty="0" smtClean="0">
                <a:solidFill>
                  <a:schemeClr val="tx1"/>
                </a:solidFill>
              </a:rPr>
              <a:t>275,0 млн. руб</a:t>
            </a:r>
            <a:r>
              <a:rPr lang="ru-RU" b="1" dirty="0">
                <a:solidFill>
                  <a:schemeClr val="tx1"/>
                </a:solidFill>
              </a:rPr>
              <a:t>. 00 коп. 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98" y="0"/>
            <a:ext cx="957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4098870"/>
              </p:ext>
            </p:extLst>
          </p:nvPr>
        </p:nvGraphicFramePr>
        <p:xfrm>
          <a:off x="2045855" y="471055"/>
          <a:ext cx="8365836" cy="583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+1,1%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Факт/план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91,4 %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368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32738947"/>
              </p:ext>
            </p:extLst>
          </p:nvPr>
        </p:nvGraphicFramePr>
        <p:xfrm>
          <a:off x="2045855" y="471055"/>
          <a:ext cx="8365836" cy="583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+1</a:t>
            </a:r>
            <a:r>
              <a:rPr lang="en-US" dirty="0" smtClean="0"/>
              <a:t>4,7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 smtClean="0"/>
              <a:t>98,0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422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38418265"/>
              </p:ext>
            </p:extLst>
          </p:nvPr>
        </p:nvGraphicFramePr>
        <p:xfrm>
          <a:off x="1210034" y="0"/>
          <a:ext cx="1091529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01699" y="943808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</a:t>
            </a:r>
            <a:r>
              <a:rPr lang="ru-RU" sz="1200" dirty="0" smtClean="0"/>
              <a:t>лн. рублей. / %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676900" y="5990181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8 442 млн</a:t>
            </a:r>
            <a:r>
              <a:rPr lang="ru-RU" sz="2400" b="1" dirty="0"/>
              <a:t>. рублей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160000" y="196381"/>
            <a:ext cx="1788569" cy="119056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2026 </a:t>
            </a:r>
            <a:r>
              <a:rPr lang="ru-RU" dirty="0" smtClean="0"/>
              <a:t>к 2025</a:t>
            </a:r>
          </a:p>
          <a:p>
            <a:pPr algn="ctr"/>
            <a:r>
              <a:rPr lang="ru-RU" dirty="0" smtClean="0"/>
              <a:t>+</a:t>
            </a:r>
            <a:r>
              <a:rPr lang="en-US" dirty="0" smtClean="0"/>
              <a:t>9,7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 smtClean="0"/>
              <a:t>98,0</a:t>
            </a:r>
            <a:r>
              <a:rPr lang="ru-RU" sz="1400" dirty="0" smtClean="0"/>
              <a:t> 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12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28650360"/>
              </p:ext>
            </p:extLst>
          </p:nvPr>
        </p:nvGraphicFramePr>
        <p:xfrm>
          <a:off x="1352166" y="266700"/>
          <a:ext cx="10535034" cy="678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68381" y="781759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м</a:t>
            </a:r>
            <a:r>
              <a:rPr lang="ru-RU" sz="1200" dirty="0" smtClean="0"/>
              <a:t>лн. рублей. / %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343275" y="5990181"/>
            <a:ext cx="30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858</a:t>
            </a:r>
            <a:r>
              <a:rPr lang="en-US" sz="2400" b="1" dirty="0" smtClean="0"/>
              <a:t> </a:t>
            </a:r>
            <a:r>
              <a:rPr lang="ru-RU" sz="2400" b="1" dirty="0" smtClean="0"/>
              <a:t>млн</a:t>
            </a:r>
            <a:r>
              <a:rPr lang="ru-RU" sz="2400" b="1" dirty="0"/>
              <a:t>. рублей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962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6865268"/>
              </p:ext>
            </p:extLst>
          </p:nvPr>
        </p:nvGraphicFramePr>
        <p:xfrm>
          <a:off x="1911927" y="96212"/>
          <a:ext cx="8248072" cy="668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 smtClean="0"/>
              <a:t>91,96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18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44801190"/>
              </p:ext>
            </p:extLst>
          </p:nvPr>
        </p:nvGraphicFramePr>
        <p:xfrm>
          <a:off x="3495675" y="875997"/>
          <a:ext cx="6467475" cy="55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1891" y="3013363"/>
            <a:ext cx="3583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17 муниципальных</a:t>
            </a:r>
          </a:p>
          <a:p>
            <a:r>
              <a:rPr lang="ru-RU" sz="2800" b="1" dirty="0" smtClean="0"/>
              <a:t> программ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11037" y="138545"/>
            <a:ext cx="1022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Программный бюджет Наро-Фоминского городского округа.</a:t>
            </a:r>
            <a:endParaRPr lang="ru-RU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160000" y="196381"/>
            <a:ext cx="1786467" cy="18948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Факт/план</a:t>
            </a:r>
          </a:p>
          <a:p>
            <a:pPr algn="ctr"/>
            <a:r>
              <a:rPr lang="ru-RU" sz="1400" dirty="0" smtClean="0"/>
              <a:t>(программы)</a:t>
            </a:r>
            <a:endParaRPr lang="ru-RU" sz="1400" dirty="0"/>
          </a:p>
          <a:p>
            <a:pPr algn="ctr"/>
            <a:r>
              <a:rPr lang="ru-RU" sz="1400" b="1" dirty="0" smtClean="0"/>
              <a:t>92,4 </a:t>
            </a:r>
            <a:r>
              <a:rPr lang="ru-RU" sz="14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899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3165</TotalTime>
  <Words>1848</Words>
  <Application>Microsoft Office PowerPoint</Application>
  <PresentationFormat>Широкоэкранный</PresentationFormat>
  <Paragraphs>413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Легкий дым</vt:lpstr>
      <vt:lpstr>Доклад на публичных слушаниях  по отчету об исполнении бюджета  Наро-Фоминского городского округа  за 2025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«Здравоохранение» </vt:lpstr>
      <vt:lpstr>Муниципальная программа «Культура и туризм» </vt:lpstr>
      <vt:lpstr>Муниципальная программа «Образование» </vt:lpstr>
      <vt:lpstr>Муниципальная программа  «Социальная защита населения» </vt:lpstr>
      <vt:lpstr>Муниципальная программа «Спорт» </vt:lpstr>
      <vt:lpstr>Муниципальная программа  «Развитие сельского хозяйства» </vt:lpstr>
      <vt:lpstr>Муниципальная программа  «Экология и окружающая среда» </vt:lpstr>
      <vt:lpstr>Муниципальная программа «Жилище»  </vt:lpstr>
      <vt:lpstr>Муниципальная программа  «Безопасность и обеспечение безопасности  жизнедеятельности населения» </vt:lpstr>
      <vt:lpstr>Муниципальная программа «Развитие инженерной инфраструктуры,энергоэффективности  и отрасли обращения с отходами» </vt:lpstr>
      <vt:lpstr>Муниципальная программа «Управление имуществом и муниципальными финансами» </vt:lpstr>
      <vt:lpstr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 </vt:lpstr>
      <vt:lpstr>Муниципальная программа "Развитие и функционирование дорожно-транспортного комплекса" </vt:lpstr>
      <vt:lpstr>Муниципальная программа  «Цифровое муниципальное образование» </vt:lpstr>
      <vt:lpstr>Муниципальная программа  "Формирование современной комфортной городской среды" </vt:lpstr>
      <vt:lpstr>Муниципальная программа «Строительство и капитальный ремонт объектов социальной инфраструктуры» </vt:lpstr>
      <vt:lpstr>Муниципальная программа «Переселение граждан из аварийного жилищного фонда» </vt:lpstr>
      <vt:lpstr>Распределение расходов по национальным проектам</vt:lpstr>
      <vt:lpstr>Распределение расходов по национальным проектам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164</cp:revision>
  <cp:lastPrinted>2024-11-29T09:07:47Z</cp:lastPrinted>
  <dcterms:created xsi:type="dcterms:W3CDTF">2024-11-28T05:51:20Z</dcterms:created>
  <dcterms:modified xsi:type="dcterms:W3CDTF">2026-06-10T11:34:55Z</dcterms:modified>
</cp:coreProperties>
</file>